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pdf" ContentType="application/pd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91" d="100"/>
          <a:sy n="91" d="100"/>
        </p:scale>
        <p:origin x="-8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02017-DE67-894F-938F-3BED5720B4BE}" type="datetimeFigureOut">
              <a:rPr lang="it-IT" smtClean="0"/>
              <a:pPr/>
              <a:t>8-11-2012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6644C-7BF8-9A4E-AD0B-3A4DEE8E5910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df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df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df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df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df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df"/><Relationship Id="rId3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df"/><Relationship Id="rId3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df"/><Relationship Id="rId3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df"/><Relationship Id="rId3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df"/><Relationship Id="rId3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df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4145027" y="3244334"/>
            <a:ext cx="853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precise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-685800" y="-533916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-838200" y="-30480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-990600" y="-76200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-762000" y="-38100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-990600" y="-53340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-1143000" y="-60960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-914400" y="-68580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-990600" y="-38100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-685800" y="-38100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-990600" y="-45720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-1066800" y="-45720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</Words>
  <Application>Microsoft PowerPoint per Mac</Application>
  <PresentationFormat>Presentazione su schermo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FAVOLA</dc:title>
  <dc:creator>Emanuela</dc:creator>
  <cp:lastModifiedBy>Emanuela</cp:lastModifiedBy>
  <cp:revision>2</cp:revision>
  <dcterms:created xsi:type="dcterms:W3CDTF">2012-11-08T17:07:42Z</dcterms:created>
  <dcterms:modified xsi:type="dcterms:W3CDTF">2012-11-08T17:08:23Z</dcterms:modified>
</cp:coreProperties>
</file>