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5" d="100"/>
          <a:sy n="65" d="100"/>
        </p:scale>
        <p:origin x="153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FD6FF-8900-EB4F-8235-D43366919D6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1439E-7493-AC47-B005-58EB7ECC0C06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90800" y="3048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POESIA AMOROSA IN LINGUA VOLGARE</a:t>
            </a:r>
          </a:p>
        </p:txBody>
      </p:sp>
      <p:sp>
        <p:nvSpPr>
          <p:cNvPr id="6" name="Rettangolo 5"/>
          <p:cNvSpPr/>
          <p:nvPr/>
        </p:nvSpPr>
        <p:spPr>
          <a:xfrm>
            <a:off x="4038600" y="844035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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590800" y="1213367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Nasce in Francia del Sud (Provenza) all’inizio del 1200, per questo motivo è detta Provenzale</a:t>
            </a:r>
          </a:p>
        </p:txBody>
      </p:sp>
      <p:sp>
        <p:nvSpPr>
          <p:cNvPr id="8" name="Rettangolo 7"/>
          <p:cNvSpPr/>
          <p:nvPr/>
        </p:nvSpPr>
        <p:spPr>
          <a:xfrm>
            <a:off x="2159747" y="1371600"/>
            <a:ext cx="431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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-1" y="0"/>
            <a:ext cx="2159747" cy="3231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it-IT" sz="1200" dirty="0"/>
              <a:t>Questa poesia veniva recitata nelle corti principesche, per questo è anche detta CORTESE</a:t>
            </a:r>
          </a:p>
          <a:p>
            <a:pPr>
              <a:buFontTx/>
              <a:buChar char="-"/>
            </a:pPr>
            <a:r>
              <a:rPr lang="it-IT" sz="1200" dirty="0"/>
              <a:t>I poeti erano detti TROVATORI (da </a:t>
            </a:r>
            <a:r>
              <a:rPr lang="it-IT" sz="1200" dirty="0" err="1"/>
              <a:t>trovar=</a:t>
            </a:r>
            <a:r>
              <a:rPr lang="it-IT" sz="1200" dirty="0"/>
              <a:t> comporre)</a:t>
            </a:r>
          </a:p>
          <a:p>
            <a:pPr>
              <a:buFontTx/>
              <a:buChar char="-"/>
            </a:pPr>
            <a:r>
              <a:rPr lang="it-IT" sz="1200" dirty="0"/>
              <a:t>Il dialetto usato era il francese tipico della Provenza (lingua d’oc)</a:t>
            </a:r>
          </a:p>
          <a:p>
            <a:pPr>
              <a:buFontTx/>
              <a:buChar char="-"/>
            </a:pPr>
            <a:r>
              <a:rPr lang="it-IT" sz="1200" dirty="0"/>
              <a:t>Le poesia venivano accompagnate dalla musica e cantate</a:t>
            </a:r>
          </a:p>
          <a:p>
            <a:pPr>
              <a:buFontTx/>
              <a:buChar char="-"/>
            </a:pPr>
            <a:r>
              <a:rPr lang="it-IT" sz="1200" dirty="0"/>
              <a:t>Il tema centrale è l’amore, visto come sentimento nobile; la donna è una creatura da omaggiare; il rapporto tra uomo e donna rispecchia quello tra il cavaliere e il suo signore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4038600" y="2321363"/>
            <a:ext cx="390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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2638265" y="2690695"/>
            <a:ext cx="3381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 questa poesia si ispira la SCUOLA SICILIANA, affermatasi tra 1230 e il 1250 alla corte di Palermo di Federico II di Svevia</a:t>
            </a:r>
          </a:p>
        </p:txBody>
      </p:sp>
      <p:sp>
        <p:nvSpPr>
          <p:cNvPr id="12" name="Rettangolo 11"/>
          <p:cNvSpPr/>
          <p:nvPr/>
        </p:nvSpPr>
        <p:spPr>
          <a:xfrm rot="10800000">
            <a:off x="5804274" y="2690695"/>
            <a:ext cx="431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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6553200" y="2690694"/>
            <a:ext cx="2209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-I poeti di questa scuola usano il dialetto siciliano illustre</a:t>
            </a:r>
          </a:p>
          <a:p>
            <a:pPr>
              <a:buFontTx/>
              <a:buChar char="-"/>
            </a:pPr>
            <a:r>
              <a:rPr lang="it-IT" sz="1400" dirty="0"/>
              <a:t>Il tema è l’amore</a:t>
            </a:r>
          </a:p>
          <a:p>
            <a:pPr>
              <a:buFontTx/>
              <a:buChar char="-"/>
            </a:pPr>
            <a:r>
              <a:rPr lang="it-IT" sz="1400" dirty="0"/>
              <a:t>La donna è idealizzata ed è vista come creatura celeste -  il poeta è devoto e umile servitore della donna amata </a:t>
            </a:r>
          </a:p>
          <a:p>
            <a:pPr>
              <a:buFontTx/>
              <a:buChar char="-"/>
            </a:pPr>
            <a:r>
              <a:rPr lang="it-IT" sz="1400" dirty="0"/>
              <a:t> Un importante esponente fu Jacopo da Lentini che inventò il sonetto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4038600" y="4075690"/>
            <a:ext cx="3903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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2638265" y="4539734"/>
            <a:ext cx="3381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Alla poesia provenzale e  siciliana si ispira il DOLCE STIL NOVO, una corrente poetica che si afferma a Bologna e Firenze tra la fine del’300 e l’inizio del ‘400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2159747" y="4539734"/>
            <a:ext cx="431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0" i="0" dirty="0">
                <a:latin typeface="Wingdings"/>
                <a:ea typeface="Wingdings"/>
                <a:cs typeface="Wingdings"/>
              </a:rPr>
              <a:t>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0" y="3891024"/>
            <a:ext cx="2638266" cy="341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it-IT" sz="1200" dirty="0"/>
              <a:t>Il termine STIL NOVO fu inventato da Dante</a:t>
            </a:r>
          </a:p>
          <a:p>
            <a:pPr>
              <a:buFontTx/>
              <a:buChar char="-"/>
            </a:pPr>
            <a:r>
              <a:rPr lang="it-IT" sz="1200" dirty="0"/>
              <a:t>L’iniziatore di questa poesia nuova fu Guido Cavalcanti</a:t>
            </a:r>
          </a:p>
          <a:p>
            <a:pPr>
              <a:buFontTx/>
              <a:buChar char="-"/>
            </a:pPr>
            <a:r>
              <a:rPr lang="it-IT" sz="1200" dirty="0"/>
              <a:t>I massimi esponenti furono Dante, Cavalcanti, </a:t>
            </a:r>
            <a:r>
              <a:rPr lang="it-IT" sz="1200" dirty="0" err="1"/>
              <a:t>Guinizzelli</a:t>
            </a:r>
            <a:endParaRPr lang="it-IT" sz="1200" dirty="0"/>
          </a:p>
          <a:p>
            <a:pPr>
              <a:buFontTx/>
              <a:buChar char="-"/>
            </a:pPr>
            <a:r>
              <a:rPr lang="it-IT" sz="1200" dirty="0"/>
              <a:t>Il dialetto usato è il toscano</a:t>
            </a:r>
          </a:p>
          <a:p>
            <a:pPr>
              <a:buFontTx/>
              <a:buChar char="-"/>
            </a:pPr>
            <a:r>
              <a:rPr lang="it-IT" sz="1200" dirty="0"/>
              <a:t>Il tema è l’amore</a:t>
            </a:r>
          </a:p>
          <a:p>
            <a:pPr>
              <a:buFontTx/>
              <a:buChar char="-"/>
            </a:pPr>
            <a:r>
              <a:rPr lang="it-IT" sz="1200" dirty="0"/>
              <a:t>La donna è vista come creatura angelica, come elemento di unione tra uomo e Dio</a:t>
            </a:r>
          </a:p>
          <a:p>
            <a:pPr>
              <a:buFontTx/>
              <a:buChar char="-"/>
            </a:pPr>
            <a:r>
              <a:rPr lang="it-IT" sz="1200" dirty="0"/>
              <a:t>L’amore è un sentimento nobile che avvicina l’uomo a Dio e non ha nulla a che vedere con la passione dei sensi</a:t>
            </a:r>
          </a:p>
          <a:p>
            <a:pPr>
              <a:buFontTx/>
              <a:buChar char="-"/>
            </a:pPr>
            <a:r>
              <a:rPr lang="it-IT" sz="1200" dirty="0"/>
              <a:t>Lo stile è dolce, ossia i poeti utilizzano parole dal suono dolce e musicale</a:t>
            </a:r>
          </a:p>
          <a:p>
            <a:pPr>
              <a:buFontTx/>
              <a:buChar char="-"/>
            </a:pPr>
            <a:endParaRPr lang="it-IT" sz="1200" dirty="0"/>
          </a:p>
          <a:p>
            <a:pPr>
              <a:buFontTx/>
              <a:buChar char="-"/>
            </a:pPr>
            <a:endParaRPr lang="it-IT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300</Words>
  <Application>Microsoft Office PowerPoint</Application>
  <PresentationFormat>Presentazione su schermo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Emanuela</dc:creator>
  <cp:lastModifiedBy>Emanuela</cp:lastModifiedBy>
  <cp:revision>5</cp:revision>
  <cp:lastPrinted>2013-10-28T08:25:55Z</cp:lastPrinted>
  <dcterms:created xsi:type="dcterms:W3CDTF">2013-10-28T07:59:56Z</dcterms:created>
  <dcterms:modified xsi:type="dcterms:W3CDTF">2026-05-10T13:45:06Z</dcterms:modified>
</cp:coreProperties>
</file>