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500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C8D06D-3C1D-4DD0-9CDA-32CAADA26C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1EAAB07-BC1D-4AD8-9651-0796A71942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288B03-1D45-406A-92ED-EB1175800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25/09/2019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9EAE9E-DC51-4339-95ED-C951DE32C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CB6F95-662A-45D5-B178-13597BDCB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231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AB4833-FF83-4CDC-A91F-B036E20A1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C216D3-B875-4756-81EE-D7E0E346D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0A1251-126C-46DC-AD04-93C1C398C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25/09/2019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AE28CC-8761-4CD9-B4D1-FEEBF5313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49BE88B-1338-430B-9AED-EDE6B2BB2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884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DE22B3-2447-4AB1-BF66-1144654AE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9DEDC5D-C054-4442-810E-317962F8A8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B863BC-424C-4E15-9E58-F52AF82F0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25/09/2019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8E7BCEE-B12D-4994-AF18-33CF6B950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C2597C9-9A3E-4E69-B6BA-3FFAD20A0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4816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7C751D-F19C-4EC9-869C-F6CFF227A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F80F33-81EF-4BD2-A6FE-8C9BC39393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A6678D4-33D3-452A-9D4E-D6DE3D6CA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4CF331F-1A79-4036-A125-7FA9CF491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25/09/2019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1BF1B01-AB54-4865-A1AE-E5E0B3D55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21A882-57E9-4DFA-A7D0-1292C07B1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441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7BC117-AF93-472B-9204-D18B6A275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CDF2A5D-A3FA-4696-9B51-F229B2584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77D2F45-CEFC-4D89-A613-96300FCACF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3CEE58E-D1C9-4112-98EE-3D6F021198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0165B38-8C00-49B9-BF01-BC21ADED57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586BDA9-8753-4873-AB09-38D3B29D8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25/09/2019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D014081-703D-4C18-AD37-CCA6CA115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6B53EDD-5463-4BC6-9786-C63699B99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2003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88547E-1D20-489F-B776-663B82C4D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98649AF-9F61-41D7-8DE3-73788D277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25/09/2019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A2EA85E-DE7A-4E24-9737-05D749E7F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701A7FA-A89E-4BC4-90C3-D43AD6B4E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9253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7AC45FD-E2A6-4B32-AD27-8E579C834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25/09/2019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5721D8F-450D-4CAF-9DFE-0A790D76A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600BEA4-77C1-4822-8688-C9D197A49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3056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3817E2-E569-4EC4-913C-935808B17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8811F42-673C-49DA-8FDC-2EF74AA5C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946BF49-39D6-41B8-AA6B-2B2CB1EBA3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CFDB97D-CB04-438E-9578-2CEC952DB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25/09/2019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D1BBCB-3FDB-460C-98ED-13223F9FE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C854BA8-A0DB-44C5-9989-5133C9923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5714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330489-487B-4D88-951B-BFD495D33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8384948-B64F-4825-A467-F0ABA91221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ECFEEA6-98B2-4C0C-8AF9-28D6625DF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74D52D7-113A-4B6B-9BBE-3A3460C39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25/09/2019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0A609D9-5C35-4B36-83DE-A13246657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05D2CF-73FA-40B7-8F0A-7F04EDD8A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0400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89CBD1-9C99-48A7-92B0-DF096BEDE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8E587AE-106F-4ED6-B5EC-91A358CBF9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3B57C6-6EE8-4D0E-ABDE-905C5C65B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25/09/2019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D104B9-6CE9-46A7-B250-A1FD54DFD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60B6CB-0EAE-4374-9B62-2B074E1CA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6474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415F4F1-BE2E-41D7-A58D-EB3D5DD910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D541D5A-B8A2-4F7E-9109-EC941AABDF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29F7B46-23EE-42CD-B119-6A73029F3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0E62-1B8C-402C-9EDC-DB0257EDAC91}" type="datetimeFigureOut">
              <a:rPr lang="it-IT" smtClean="0"/>
              <a:t>25/09/2019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266695-3EB1-401F-8851-30A64ABB5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4231E2-7C47-4C34-8DFA-9CA10C79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0893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0C99A2C-EB76-4F90-B96A-383808706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372D723-35B0-4CD5-88CB-8E1CD2762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C5CD0E1-87F8-4710-B453-168D4145A2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40E62-1B8C-402C-9EDC-DB0257EDAC91}" type="datetimeFigureOut">
              <a:rPr lang="it-IT" smtClean="0"/>
              <a:t>25/09/2019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7E27491-6B15-4B7D-8388-2BCBEDCCAF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7B8043C-C666-4821-AD8D-D680C12A17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3A6F6-7B01-4A2D-92AE-D0185E6464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1562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4A5C97BB-9A49-49D9-A917-FC964D5FD4B0}"/>
              </a:ext>
            </a:extLst>
          </p:cNvPr>
          <p:cNvSpPr txBox="1"/>
          <p:nvPr/>
        </p:nvSpPr>
        <p:spPr>
          <a:xfrm>
            <a:off x="3482168" y="3111698"/>
            <a:ext cx="4857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CANTICO DELLE CREATURE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048689C-ED88-4A85-A573-51C4337F4158}"/>
              </a:ext>
            </a:extLst>
          </p:cNvPr>
          <p:cNvSpPr txBox="1"/>
          <p:nvPr/>
        </p:nvSpPr>
        <p:spPr>
          <a:xfrm>
            <a:off x="357190" y="2905779"/>
            <a:ext cx="23812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DATAZIONE:</a:t>
            </a:r>
          </a:p>
          <a:p>
            <a:r>
              <a:rPr lang="it-IT" dirty="0"/>
              <a:t>E’ IL PIU’ ANTICO TESTO POETICO IN VOLGARE DELLA LETTERATURA ITALIANA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C0C683E-B3D3-4A8F-BEBA-5B855915327C}"/>
              </a:ext>
            </a:extLst>
          </p:cNvPr>
          <p:cNvSpPr txBox="1"/>
          <p:nvPr/>
        </p:nvSpPr>
        <p:spPr>
          <a:xfrm>
            <a:off x="3667125" y="4887278"/>
            <a:ext cx="26860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AUTORE E DATAZIONE:</a:t>
            </a:r>
          </a:p>
          <a:p>
            <a:r>
              <a:rPr lang="it-IT" dirty="0"/>
              <a:t>E’ STATO COMPOSTO DA SAN FRANCESCO D’ASSISI, PROBABILMENTE DUE ANNI PRIMA DELLA SUA MORTE (1226)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AB38961-F1A7-47A7-8E29-1CF6C492AB11}"/>
              </a:ext>
            </a:extLst>
          </p:cNvPr>
          <p:cNvSpPr txBox="1"/>
          <p:nvPr/>
        </p:nvSpPr>
        <p:spPr>
          <a:xfrm>
            <a:off x="76200" y="456248"/>
            <a:ext cx="3019425" cy="179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GENERE</a:t>
            </a:r>
            <a:r>
              <a:rPr lang="it-IT" dirty="0"/>
              <a:t>:</a:t>
            </a:r>
          </a:p>
          <a:p>
            <a:r>
              <a:rPr lang="it-IT" dirty="0"/>
              <a:t>E’ UN TESTO POETICO CHE APPARTIENE AL GENERE DELLE LAUDE, OSSIA COMPONIMENTI POETICI DI ARGOMENTO RELIGIOSO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807B2AA-4FC3-463A-A9ED-CEE16E2AC8B3}"/>
              </a:ext>
            </a:extLst>
          </p:cNvPr>
          <p:cNvSpPr txBox="1"/>
          <p:nvPr/>
        </p:nvSpPr>
        <p:spPr>
          <a:xfrm>
            <a:off x="6800851" y="4269583"/>
            <a:ext cx="53911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LINGUA</a:t>
            </a:r>
            <a:r>
              <a:rPr lang="it-IT" dirty="0"/>
              <a:t>:</a:t>
            </a:r>
          </a:p>
          <a:p>
            <a:r>
              <a:rPr lang="it-IT" dirty="0"/>
              <a:t>E’ SCRITTO IN VOLGARE UMBRO (SCELTO PER LA SUA SEMPLICITA’ E NATURALEZZA), MA VI SONO MOLTI RICHIAMI ALLA LINGUA PROVENZALE E AL LATINO. </a:t>
            </a:r>
          </a:p>
          <a:p>
            <a:r>
              <a:rPr lang="it-IT" dirty="0"/>
              <a:t>-VOLGARE UMBRO: la u finale (</a:t>
            </a:r>
            <a:r>
              <a:rPr lang="it-IT" dirty="0" err="1"/>
              <a:t>Altissimu</a:t>
            </a:r>
            <a:r>
              <a:rPr lang="it-IT" dirty="0"/>
              <a:t>), la presenza della lettera k (ka…)</a:t>
            </a:r>
          </a:p>
          <a:p>
            <a:r>
              <a:rPr lang="it-IT" dirty="0"/>
              <a:t>-LATINISMI: (et, ad, </a:t>
            </a:r>
            <a:r>
              <a:rPr lang="it-IT" dirty="0" err="1"/>
              <a:t>cum</a:t>
            </a:r>
            <a:r>
              <a:rPr lang="it-IT" dirty="0"/>
              <a:t>, </a:t>
            </a:r>
            <a:r>
              <a:rPr lang="it-IT" dirty="0" err="1"/>
              <a:t>honore</a:t>
            </a:r>
            <a:r>
              <a:rPr lang="it-IT" dirty="0"/>
              <a:t>, </a:t>
            </a:r>
            <a:r>
              <a:rPr lang="it-IT" dirty="0" err="1"/>
              <a:t>humile</a:t>
            </a:r>
            <a:r>
              <a:rPr lang="it-IT" dirty="0"/>
              <a:t>, homo, </a:t>
            </a:r>
            <a:r>
              <a:rPr lang="it-IT" dirty="0" err="1"/>
              <a:t>fructi</a:t>
            </a:r>
            <a:r>
              <a:rPr lang="it-IT" dirty="0"/>
              <a:t>, </a:t>
            </a:r>
            <a:r>
              <a:rPr lang="it-IT" dirty="0" err="1"/>
              <a:t>tucte</a:t>
            </a:r>
            <a:r>
              <a:rPr lang="it-IT" dirty="0"/>
              <a:t>, </a:t>
            </a:r>
            <a:r>
              <a:rPr lang="it-IT" dirty="0" err="1"/>
              <a:t>nocte</a:t>
            </a:r>
            <a:r>
              <a:rPr lang="it-IT" dirty="0"/>
              <a:t>, aere…)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A618AF4-7C62-48F0-BB3F-667CFD535858}"/>
              </a:ext>
            </a:extLst>
          </p:cNvPr>
          <p:cNvSpPr txBox="1"/>
          <p:nvPr/>
        </p:nvSpPr>
        <p:spPr>
          <a:xfrm>
            <a:off x="3562349" y="197346"/>
            <a:ext cx="64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FORMA METRICA:</a:t>
            </a:r>
          </a:p>
          <a:p>
            <a:r>
              <a:rPr lang="it-IT" dirty="0"/>
              <a:t>IL CANTICO HA LA FORMA DI </a:t>
            </a:r>
            <a:r>
              <a:rPr lang="it-IT" u="sng" dirty="0"/>
              <a:t>UNA PROSA RITMICA ASSONANZATA</a:t>
            </a:r>
            <a:r>
              <a:rPr lang="it-IT" dirty="0"/>
              <a:t>, OSSIA E’ UN TESTO POETICO MOLTO SIMILE ALLA PROSA, SENZA RIME, CON PRESENZA DI ASSONANZE (SUONI SIMILI TRA DUE O PIU’ VERSI).  IL TESTO VENIVA CANTATO E ACCOMPAGNATO DALLA MUSICA, COMPOSTA DAL SANTO E ANDATA PERDUTA. </a:t>
            </a:r>
          </a:p>
          <a:p>
            <a:r>
              <a:rPr lang="it-IT" dirty="0"/>
              <a:t>I VERSI SONO RAGGRUPPATI IN PICCOLI BLOCCHI, DI DIFFERENTE ARGOMENTO.   LA SINTASSI SEMPLICE E PARATATTICA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20500B49-B320-4EB1-8FBD-B122C58EFCC4}"/>
              </a:ext>
            </a:extLst>
          </p:cNvPr>
          <p:cNvSpPr txBox="1"/>
          <p:nvPr/>
        </p:nvSpPr>
        <p:spPr>
          <a:xfrm>
            <a:off x="714374" y="4792803"/>
            <a:ext cx="28479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MODELLI DI RIFERIMENTO</a:t>
            </a:r>
            <a:r>
              <a:rPr lang="it-IT" dirty="0"/>
              <a:t>:</a:t>
            </a:r>
          </a:p>
          <a:p>
            <a:r>
              <a:rPr lang="it-IT" dirty="0"/>
              <a:t>IL CANTICO PRENDE ISPIRAZIONE DAL SALMO 148 DELLA BIBBIA, IN CUI SI CELEBRA LA CREAZIONE DEL MONDO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ABCC36B-D680-4050-8F5A-76ABF7914675}"/>
              </a:ext>
            </a:extLst>
          </p:cNvPr>
          <p:cNvSpPr txBox="1"/>
          <p:nvPr/>
        </p:nvSpPr>
        <p:spPr>
          <a:xfrm>
            <a:off x="8601075" y="2356575"/>
            <a:ext cx="33813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TEMI:</a:t>
            </a:r>
          </a:p>
          <a:p>
            <a:r>
              <a:rPr lang="it-IT" sz="1600" dirty="0"/>
              <a:t>IL CANTICO CELEBRA DIO E LA NATURA, PASSANDO IN RASSEGNA I 4 ELEMENTI NATURALI. LA BELLEZZA DELLA NATURA DIVENTA UN TRAMITE TRA L’UOMO E DIO, UN MEZZO PER TESSERE LE LODI DEL CREATORE</a:t>
            </a: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E533F1DD-CEB1-4C35-AF8D-68D3D8011D1E}"/>
              </a:ext>
            </a:extLst>
          </p:cNvPr>
          <p:cNvCxnSpPr>
            <a:cxnSpLocks/>
          </p:cNvCxnSpPr>
          <p:nvPr/>
        </p:nvCxnSpPr>
        <p:spPr>
          <a:xfrm flipH="1" flipV="1">
            <a:off x="2505078" y="2344796"/>
            <a:ext cx="823909" cy="556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magine 19">
            <a:extLst>
              <a:ext uri="{FF2B5EF4-FFF2-40B4-BE49-F238E27FC236}">
                <a16:creationId xmlns:a16="http://schemas.microsoft.com/office/drawing/2014/main" id="{E9D0A451-E8B9-4263-AAE8-211075AA6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684305">
            <a:off x="3027977" y="3866055"/>
            <a:ext cx="908383" cy="646232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72FD9566-0A8E-40B8-96F8-2EC71A07D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256937">
            <a:off x="4896174" y="2640166"/>
            <a:ext cx="521498" cy="370998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E3F84CAE-3E7F-462E-8764-9A3679A7B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09744">
            <a:off x="4702732" y="4008071"/>
            <a:ext cx="908383" cy="646232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F4A38C82-5F18-4436-88F5-9382E3FCE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136248">
            <a:off x="7973729" y="2558358"/>
            <a:ext cx="670820" cy="477228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FE6CB95F-9AF2-4034-AE07-6AC7E5FC5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353435">
            <a:off x="5980319" y="3769170"/>
            <a:ext cx="908383" cy="646232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B5D8D711-A91E-423A-9D7B-E64C34534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63624">
            <a:off x="2407066" y="3237352"/>
            <a:ext cx="908383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311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268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emanuela amici</dc:creator>
  <cp:lastModifiedBy>emanuela amici</cp:lastModifiedBy>
  <cp:revision>9</cp:revision>
  <dcterms:created xsi:type="dcterms:W3CDTF">2019-09-25T14:09:59Z</dcterms:created>
  <dcterms:modified xsi:type="dcterms:W3CDTF">2019-09-25T15:04:31Z</dcterms:modified>
</cp:coreProperties>
</file>