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BAA434-8458-4019-AF35-8F2E4673C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8945B40-404F-4937-8FBA-4E37602F5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F46847-61FF-47B1-90A4-E328CD7E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7835F2-602F-49B4-AA80-01DC1162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3C3540-B9CB-48B6-9D2B-B8B6D6A7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393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5D04BF-A435-4340-8DC5-3AE97E0FA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72F3FC-910E-4196-B8A9-60B38DCAB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1FC9FF-794E-42A0-8CE0-EDD7472C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8B1C4A-5390-44B8-AC7B-1032BC2B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A80901-2B68-42F0-B79B-7785ACE3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9594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886EFC-6E11-4C70-9AD6-BE59108C4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B170F1-FB1C-450C-9D7A-3680CC1D8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B4CBBB-158A-4780-BBD1-30722B09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8F5AD0-DEB0-45C9-B4D3-074A2C04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9D7EE8-AD76-42C7-BFF9-73C2EDCE6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1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623C2B-DBBF-4126-BC03-E01822FF0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56244B-7D9E-42CB-892A-820636B81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4BBC21-154E-4094-8CAE-B9C7B6633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E3DAB9-0366-4CAE-853E-A91A21260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7352CEE-6EE3-4119-8A5C-B829E4C6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D65C54B-FF35-48B1-BA22-4AB1CA576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57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C98952-D94F-4333-BE2E-F83AF8DB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3A825F1-9BBA-4229-806F-272B8016F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B95A51-2928-410D-98F6-E2F0A06ED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00A8B85-A313-430B-BB2D-6459C9883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8E9F779-B955-4CA1-9D01-F17A8D759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FFD3284-203F-4B43-9FC4-8ABE1618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C21EC63-FA1F-4DE0-B727-B6050DB5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AAB4B9F-7B06-4AC6-BC2C-DD1C047C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47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60B8F-86BA-4C28-8343-AE94FEBBB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9ABB3CA-54FC-4806-BFF9-4E4AD891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2C3A69-77F6-49C7-90E5-15141CE7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00D5597-0C04-4159-A054-DA8EC135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467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CA1B16-075B-401B-BAB2-6CC57685E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193419C-2FB1-40B4-A251-D5EBCF0D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AA8999-1365-4A3E-9C4C-DF93D6FF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62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E86753-5E8E-4C12-A0A1-33AF34CC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704857-2AF0-4681-8DD7-038A31F4E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A6ACC5-6BAA-4B59-84EE-F3A5FEC46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D704D1F-BDF5-429E-A461-8EDCECF1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2E1CD47-1295-4B86-871F-065E4FB9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A6F9175-5119-42EB-8829-11E9AB1B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803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404AA0-07C4-44A3-9DCA-CE57F3122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C4E5A60-187E-4CDB-B559-6A41AFCABA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1A64B2-1BB9-46AE-B982-C8B430CDF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AACBFF8-88FF-4018-86C3-8C28FA32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3338B8-2121-4208-9368-F717E552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2219E4-A648-425B-91BF-D1C02A28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698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BCBA17-A0BC-40C3-AEE7-8B47E78E5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5FA42A3-8161-4D00-ADE7-1C4EE485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24A4E0-674C-49E2-BE67-7D8EB008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AC4608-F511-47E1-AF39-BCCDB61F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B1003D-6C98-4E94-AF76-6EA4343A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65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66AC90E-CE79-4C88-AD5F-BEDB4E57D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ADAE8C3-2223-4AFF-9AE6-01A268E35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D264A1-08D2-47DD-AED2-9834D2D19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E6E7A1-1B73-4C4E-A07C-86DA7369F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DD7415-E93B-4117-9B70-C599F0F7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32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18D8183-57BD-40D8-915B-681211F20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84B41F-2FF4-495B-B944-540388D17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E20574-7EDF-4DC7-A5A4-7DDD083A9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84688-89C6-413E-8692-EBBE4339F3D2}" type="datetimeFigureOut">
              <a:rPr lang="it-IT" smtClean="0"/>
              <a:t>29/03/2020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6D0BF0-FB01-4DD6-8231-A288FBF73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12F465-6711-405F-9B79-5876CE812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2D26D-F377-45E0-B3F5-80947642F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67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C797C38-E480-476A-B931-6DC323F0F2AA}"/>
              </a:ext>
            </a:extLst>
          </p:cNvPr>
          <p:cNvSpPr txBox="1"/>
          <p:nvPr/>
        </p:nvSpPr>
        <p:spPr>
          <a:xfrm>
            <a:off x="4147930" y="2385391"/>
            <a:ext cx="4320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LA MONARCHIA INGLESE DA GUGLIELMO IL CONQUISTATORE ALLA MAGNA CHARTA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BE94B91C-3D3A-4528-9EEA-1F8AD6BDEBA5}"/>
              </a:ext>
            </a:extLst>
          </p:cNvPr>
          <p:cNvCxnSpPr>
            <a:cxnSpLocks/>
          </p:cNvCxnSpPr>
          <p:nvPr/>
        </p:nvCxnSpPr>
        <p:spPr>
          <a:xfrm flipH="1" flipV="1">
            <a:off x="3207026" y="1921565"/>
            <a:ext cx="848139" cy="463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3D4029C-A8A9-40B4-8B79-81245A965E93}"/>
              </a:ext>
            </a:extLst>
          </p:cNvPr>
          <p:cNvSpPr txBox="1"/>
          <p:nvPr/>
        </p:nvSpPr>
        <p:spPr>
          <a:xfrm>
            <a:off x="92765" y="265044"/>
            <a:ext cx="343231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sz="1400" b="1" dirty="0"/>
              <a:t>GUGLIELMO IL CONQUISTATORE</a:t>
            </a:r>
          </a:p>
          <a:p>
            <a:r>
              <a:rPr lang="it-IT" sz="1400" dirty="0"/>
              <a:t>-PRINCIPE NORMANNO, NATO NEL 1027 IN NORMANDIA, (REGIONE A NORD DELLA FRANCIA DOVE I NORMANNI SI ERANO INSEDIATI)</a:t>
            </a:r>
          </a:p>
          <a:p>
            <a:r>
              <a:rPr lang="it-IT" sz="1400" dirty="0"/>
              <a:t>-ERA FIGLIO DI ROBERTO, DUCA DI NORMANDIA</a:t>
            </a:r>
          </a:p>
          <a:p>
            <a:r>
              <a:rPr lang="it-IT" sz="1400" dirty="0"/>
              <a:t>-DA PICCOLO EREDITO’ IL DUCATO DEL PADRE E AFFRONTO’ MOLTE RIVOLTE INTERNE, OLTRE A ENTRARE IN CONFLITTO CON IL RE DI FRANCIA, DI CUI ERA IL PIU’ POTENTE FEUDATARIO (LA NORMANDIA ERA INFATTI TERRA DELLA CORONA FRANCESE)</a:t>
            </a:r>
          </a:p>
          <a:p>
            <a:r>
              <a:rPr lang="it-IT" sz="1400" dirty="0"/>
              <a:t>-APPROFITTO’ DELLA CRISI DINASTICA SCOPPIATA NELLA VICINA INGHILTERRA, PER GETTARE LE SUE MIRE SULLA CORONA INGLESE</a:t>
            </a:r>
          </a:p>
          <a:p>
            <a:endParaRPr lang="it-IT" sz="1400" dirty="0"/>
          </a:p>
          <a:p>
            <a:pPr marL="342900" indent="-342900">
              <a:buAutoNum type="arabicPeriod"/>
            </a:pPr>
            <a:endParaRPr lang="it-IT" sz="1400" dirty="0"/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732D3287-7117-48D1-8446-AC7E7B6B238F}"/>
              </a:ext>
            </a:extLst>
          </p:cNvPr>
          <p:cNvCxnSpPr>
            <a:cxnSpLocks/>
          </p:cNvCxnSpPr>
          <p:nvPr/>
        </p:nvCxnSpPr>
        <p:spPr>
          <a:xfrm flipH="1">
            <a:off x="3790122" y="3193774"/>
            <a:ext cx="450574" cy="632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CA53D65-E716-41D8-8ED2-9095FD80BB91}"/>
              </a:ext>
            </a:extLst>
          </p:cNvPr>
          <p:cNvSpPr txBox="1"/>
          <p:nvPr/>
        </p:nvSpPr>
        <p:spPr>
          <a:xfrm>
            <a:off x="92764" y="4041912"/>
            <a:ext cx="492980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2. GUGLIELMO SUL TRONO INGLESE</a:t>
            </a:r>
          </a:p>
          <a:p>
            <a:r>
              <a:rPr lang="it-IT" sz="1400" dirty="0"/>
              <a:t>-IL RE </a:t>
            </a:r>
            <a:r>
              <a:rPr lang="it-IT" sz="1400" u="sng" dirty="0"/>
              <a:t>EDOARDO IL CONFESSORE </a:t>
            </a:r>
            <a:r>
              <a:rPr lang="it-IT" sz="1400" dirty="0"/>
              <a:t>REGNAVA DAL 1002 IN INGHILTERRA.</a:t>
            </a:r>
          </a:p>
          <a:p>
            <a:r>
              <a:rPr lang="it-IT" sz="1400" dirty="0"/>
              <a:t>-ESSENDO DI  MADRE NORMANNA, ERA IL CUGINO DI GUGLIELMO DI NORMANDIA</a:t>
            </a:r>
          </a:p>
          <a:p>
            <a:r>
              <a:rPr lang="it-IT" sz="1400" dirty="0"/>
              <a:t>-EDOARDO NON RIUSCIVA A IMPORSI SUI FEUDATARI, COSI’ CHIESE AIUTO AL CUGINO, CHE NEL 1051 GLI FECE VISITA, RICEVENDO PROMESSE SULLA SUCCESSIONE AL TRONO</a:t>
            </a:r>
          </a:p>
          <a:p>
            <a:r>
              <a:rPr lang="it-IT" sz="1400" dirty="0"/>
              <a:t>-NEL 1066 EDOARDO MORI’ E FU NOMINATO AROLDO DI WEESEX</a:t>
            </a:r>
          </a:p>
          <a:p>
            <a:r>
              <a:rPr lang="it-IT" sz="1400" dirty="0"/>
              <a:t>-GUGLIELMO ALLESTI’ UNA FLOTTA E SBARCO’ SULLE COSTE INGLESI, VINCENDO NEL 1066 LA BATTAGLIA DI HASTINGS, DOVE AROLDO FU UCCISO. GUGLIELMO DIVENNE RE D’INGHILTERRA</a:t>
            </a:r>
          </a:p>
          <a:p>
            <a:endParaRPr lang="it-IT" sz="1400" dirty="0"/>
          </a:p>
          <a:p>
            <a:endParaRPr lang="it-IT" sz="1400" dirty="0"/>
          </a:p>
          <a:p>
            <a:r>
              <a:rPr lang="it-IT" sz="1400" dirty="0"/>
              <a:t> 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37B0C99E-8CBB-4C25-B025-92F04B138FFD}"/>
              </a:ext>
            </a:extLst>
          </p:cNvPr>
          <p:cNvCxnSpPr>
            <a:cxnSpLocks/>
          </p:cNvCxnSpPr>
          <p:nvPr/>
        </p:nvCxnSpPr>
        <p:spPr>
          <a:xfrm flipH="1">
            <a:off x="5824328" y="3048000"/>
            <a:ext cx="19882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63A863-F35D-47BA-A5DC-EBD05F1CFBFD}"/>
              </a:ext>
            </a:extLst>
          </p:cNvPr>
          <p:cNvSpPr txBox="1"/>
          <p:nvPr/>
        </p:nvSpPr>
        <p:spPr>
          <a:xfrm>
            <a:off x="4929808" y="3493175"/>
            <a:ext cx="37238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3. L’ORGANIZZAZIONE DEL REGNO</a:t>
            </a:r>
          </a:p>
          <a:p>
            <a:r>
              <a:rPr lang="it-IT" sz="1400" dirty="0"/>
              <a:t>GUGLIELMO REGNO’ IN INGHILTERRA DAL 1066 AL 1087</a:t>
            </a:r>
          </a:p>
          <a:p>
            <a:r>
              <a:rPr lang="it-IT" sz="1400" dirty="0"/>
              <a:t>ESTESE ALL’INGHILTERRA IL SISTEMA FEUDALE NORMANNO E ORDINO’ </a:t>
            </a:r>
            <a:r>
              <a:rPr lang="it-IT" sz="1400" u="sng" dirty="0"/>
              <a:t>UN CENSIMENTO </a:t>
            </a:r>
            <a:r>
              <a:rPr lang="it-IT" sz="1400" dirty="0"/>
              <a:t>DI TUTTE LE RICCHEZZE E PROPRIETA’ DEI NOBILI (TERRE, CASE, STALLE, MULINI…), PER CALCOLARE LE TASSE CHE OGNI SUDDITO DOVEVA PAGARE</a:t>
            </a:r>
          </a:p>
          <a:p>
            <a:r>
              <a:rPr lang="it-IT" sz="1400" dirty="0"/>
              <a:t>AFFIDO’ AL FIGLIO ROBERTO LA REGGENZA DEL DUCATO DI NORMANDIA, IL QUALE PERO’ LO TRADI’ ORGANIZZANDO UNA RIVOLTA</a:t>
            </a:r>
          </a:p>
          <a:p>
            <a:r>
              <a:rPr lang="it-IT" sz="1400" dirty="0"/>
              <a:t>MORI’ IN BATTAGLIA NEL 1087</a:t>
            </a:r>
          </a:p>
          <a:p>
            <a:endParaRPr lang="it-IT" sz="1400" dirty="0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8018DC9-CF4F-44D7-BA39-3397BB6FCF9F}"/>
              </a:ext>
            </a:extLst>
          </p:cNvPr>
          <p:cNvCxnSpPr>
            <a:cxnSpLocks/>
          </p:cNvCxnSpPr>
          <p:nvPr/>
        </p:nvCxnSpPr>
        <p:spPr>
          <a:xfrm>
            <a:off x="8468139" y="3421544"/>
            <a:ext cx="503582" cy="856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7CAB9F-F253-4A63-9421-82E6DDDDAB7E}"/>
              </a:ext>
            </a:extLst>
          </p:cNvPr>
          <p:cNvSpPr txBox="1"/>
          <p:nvPr/>
        </p:nvSpPr>
        <p:spPr>
          <a:xfrm>
            <a:off x="8892208" y="4655229"/>
            <a:ext cx="31805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4. LA FINE DELLA DINASTIA</a:t>
            </a:r>
          </a:p>
          <a:p>
            <a:r>
              <a:rPr lang="it-IT" sz="1400" dirty="0"/>
              <a:t>NEL 1087 DIVENNE RE D’INGHILTERRA </a:t>
            </a:r>
            <a:r>
              <a:rPr lang="it-IT" sz="1400" u="sng" dirty="0"/>
              <a:t>GUGLIELMO II</a:t>
            </a:r>
            <a:r>
              <a:rPr lang="it-IT" sz="1400" dirty="0"/>
              <a:t>, UNO DEI 9 FIGLI DEL DEFUNTO RE.</a:t>
            </a:r>
          </a:p>
          <a:p>
            <a:r>
              <a:rPr lang="it-IT" sz="1400" dirty="0"/>
              <a:t>EGLI NON FU AMATO DAI SUDDITI PER LA SUA CRUDELTA’</a:t>
            </a:r>
          </a:p>
          <a:p>
            <a:r>
              <a:rPr lang="it-IT" sz="1400" dirty="0"/>
              <a:t>REGNO’ FINO AL 1100, QUANDO LA DINSTIA SI ESTINSE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3224635-7055-4544-AF40-FB9D7BE1D9C7}"/>
              </a:ext>
            </a:extLst>
          </p:cNvPr>
          <p:cNvCxnSpPr>
            <a:cxnSpLocks/>
          </p:cNvCxnSpPr>
          <p:nvPr/>
        </p:nvCxnSpPr>
        <p:spPr>
          <a:xfrm flipV="1">
            <a:off x="8415131" y="2385391"/>
            <a:ext cx="357808" cy="39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D73F76E-B296-4493-A4D8-8DC64C85FECE}"/>
              </a:ext>
            </a:extLst>
          </p:cNvPr>
          <p:cNvSpPr txBox="1"/>
          <p:nvPr/>
        </p:nvSpPr>
        <p:spPr>
          <a:xfrm>
            <a:off x="8905465" y="2164716"/>
            <a:ext cx="31805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5. ENRICO II DEI PLANTAGENETI</a:t>
            </a:r>
          </a:p>
          <a:p>
            <a:r>
              <a:rPr lang="it-IT" sz="1400" dirty="0"/>
              <a:t>DOPO LA MORTE DI GUGLIELMO II, SI SCATENO’ UNA GUERRA DI SUCCESSIONE, TERMINATA CON L’ELEZIONE DI </a:t>
            </a:r>
            <a:r>
              <a:rPr lang="it-IT" sz="1400" u="sng" dirty="0"/>
              <a:t>ENRICO II DEI PLANTAGENETI.</a:t>
            </a:r>
          </a:p>
          <a:p>
            <a:r>
              <a:rPr lang="it-IT" sz="1400" dirty="0"/>
              <a:t>GRAZIE AL </a:t>
            </a:r>
            <a:r>
              <a:rPr lang="it-IT" sz="1400" u="sng" dirty="0"/>
              <a:t>MATRIMONIO CON ELEONORA D’AQUITANIA</a:t>
            </a:r>
            <a:r>
              <a:rPr lang="it-IT" sz="1400" dirty="0"/>
              <a:t>, LA CORONA INGLESE ENTRO’ IN POSSESSO DI ALCUNE REGIONI FRANCESI, TRA CUI L’AQUITANIA</a:t>
            </a:r>
          </a:p>
          <a:p>
            <a:endParaRPr lang="it-IT" sz="1400" dirty="0"/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BEFE0C7B-D790-4649-AEAB-01FB528EBCAD}"/>
              </a:ext>
            </a:extLst>
          </p:cNvPr>
          <p:cNvCxnSpPr>
            <a:cxnSpLocks/>
          </p:cNvCxnSpPr>
          <p:nvPr/>
        </p:nvCxnSpPr>
        <p:spPr>
          <a:xfrm flipV="1">
            <a:off x="5960158" y="1979186"/>
            <a:ext cx="0" cy="422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EF4DD096-11C6-4374-A4D3-211068638EF4}"/>
              </a:ext>
            </a:extLst>
          </p:cNvPr>
          <p:cNvSpPr txBox="1"/>
          <p:nvPr/>
        </p:nvSpPr>
        <p:spPr>
          <a:xfrm>
            <a:off x="3631094" y="226251"/>
            <a:ext cx="82561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6. CRISI DELLA CORONA INGLESE</a:t>
            </a:r>
          </a:p>
          <a:p>
            <a:r>
              <a:rPr lang="it-IT" sz="1400" dirty="0"/>
              <a:t>ALLA MORTE DI ENRICO, NEL 1199, GLI SUCCESSE IL FIGLIO, </a:t>
            </a:r>
            <a:r>
              <a:rPr lang="it-IT" sz="1400" u="sng" dirty="0"/>
              <a:t>RICCARDO CUOR DI LEONE</a:t>
            </a:r>
            <a:r>
              <a:rPr lang="it-IT" sz="1400" dirty="0"/>
              <a:t>, CHE PARTECIPO’ ALLA 3 CROCIATA, VENENDO CATTURATO E POI LIBERATO SOTTO RISCATTO.</a:t>
            </a:r>
          </a:p>
          <a:p>
            <a:r>
              <a:rPr lang="it-IT" sz="1400" dirty="0"/>
              <a:t>ALLA SUA MORTE, GLI SUCCESSE IL FRATELLO </a:t>
            </a:r>
            <a:r>
              <a:rPr lang="it-IT" sz="1400" u="sng" dirty="0"/>
              <a:t>GIOVANNI SENZA TERRA </a:t>
            </a:r>
            <a:r>
              <a:rPr lang="it-IT" sz="1400" dirty="0"/>
              <a:t>(OSSIA SENZA EREDITA’ IN QUANTO ULTIMO GENITO),  CHE FU SCONFITTO DAL RE DI FRANCIA, NELLA </a:t>
            </a:r>
            <a:r>
              <a:rPr lang="it-IT" sz="1400" u="sng" dirty="0"/>
              <a:t>BATTAGLIA DI BOUVINES DEL 1214</a:t>
            </a:r>
            <a:r>
              <a:rPr lang="it-IT" sz="1400" dirty="0"/>
              <a:t>, PERDENDO COSI’ GRAN PARTE DEI FEUDI IN TERRITORIO FRANCESE. </a:t>
            </a:r>
            <a:r>
              <a:rPr lang="it-IT" sz="1400"/>
              <a:t>FU POI COSTRETTO </a:t>
            </a:r>
            <a:r>
              <a:rPr lang="it-IT" sz="1400" dirty="0"/>
              <a:t>DAI </a:t>
            </a:r>
            <a:r>
              <a:rPr lang="it-IT" sz="1400"/>
              <a:t>NOBILI FEUDATARI A CONCEDERE </a:t>
            </a:r>
            <a:r>
              <a:rPr lang="it-IT" sz="1400" u="sng" dirty="0"/>
              <a:t>LA MAGNA CHARTA LIBERTATUM </a:t>
            </a:r>
            <a:r>
              <a:rPr lang="it-IT" sz="1400" dirty="0"/>
              <a:t>NEL 1215, CHE FU ALLA BASE DELLE FUTURE COSTITUZIONI. IL RE NON POTEVA PIU’ IMPORRE TASSE SENZA AUTORIZZAZIONE DI CLERO E NOBILTA’</a:t>
            </a:r>
          </a:p>
        </p:txBody>
      </p:sp>
    </p:spTree>
    <p:extLst>
      <p:ext uri="{BB962C8B-B14F-4D97-AF65-F5344CB8AC3E}">
        <p14:creationId xmlns:p14="http://schemas.microsoft.com/office/powerpoint/2010/main" val="438758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512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amici</dc:creator>
  <cp:lastModifiedBy>emanuela amici</cp:lastModifiedBy>
  <cp:revision>8</cp:revision>
  <dcterms:created xsi:type="dcterms:W3CDTF">2020-03-29T14:42:33Z</dcterms:created>
  <dcterms:modified xsi:type="dcterms:W3CDTF">2020-03-29T15:30:30Z</dcterms:modified>
</cp:coreProperties>
</file>