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3D1959-88E2-4D34-80FC-7AA0FE821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07458E-27F3-4FB8-BEBD-207443605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0CEA8C-6F9A-4D9A-90CF-8F343D70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38E710-9FB3-4552-B89A-78D1142D0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0B29C4-0C1C-47E6-968F-66322258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87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31C152-CB50-4ED6-91EB-55F4D9B7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A769AA-558A-421B-A338-B656724D4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84D0E0-6703-4FBE-AEDF-54588E4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FDD2ED-9AA9-48D0-A903-2921BE3B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74835B-7D28-4E24-8C72-C8B5BDD20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3406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A302EC-CA1F-4CC2-8D33-B13627F4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F0370B-045F-4A3D-8F8A-3EC22F78F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F30DA3-88FE-469C-9159-13B56C27D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E5FACF-F224-4CC7-8DB8-D120C78E4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1BA033-19E8-4E13-94CF-27D0D101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611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0588B1-914E-4F53-AD62-19E26B2E3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3DA777-94FA-427E-A4E1-D3C86CE06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35F9AC-54E9-4A06-A56F-032DC805C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44F41C-396F-42B6-B09A-787AED3D0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079006-A72B-4867-B5B6-9661B4C10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30D83B3-E1CE-4C1A-BEAA-7AEF7B41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18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02398F-2753-4FFE-9F76-DC5859637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3E50832-7918-4926-8AF8-E4876B85A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87F005-9F6A-47BC-8DD5-02934B784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F5941FC-C489-4780-BF87-DFECFDEBB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46CC814-D2E2-4D70-9FD2-3C4CD6C1A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1237A61-B9ED-4BE0-B738-1D71EC6E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A560019-11D2-42C2-959D-120470748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0A08309-335C-43E4-AAE3-BB7F95F7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56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C33B92-55D9-4EFA-943C-D0BBAE0F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4F4E68C-F0CD-4812-BCF4-6E9DF4013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DD20F5C-EBD1-49A8-97BA-2DA870B5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7F112F-A357-4EA0-A037-D74C71296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60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0C4F27C-93C2-4FAC-97F5-0B77EC91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9E39E8B-C5E3-4C95-8AB1-711351D3C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190D0AB-2D07-4547-86C4-84409605C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036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C69955-3500-47BA-A0D6-A364AB515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682C2B-71F3-4CDC-AF27-A01181E90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D26AA04-C586-42EA-B963-ED3F7CD54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EEE756-AFD0-434D-96B5-4BB4A25F2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AC92B0-2220-4F10-8224-997F6CD0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EBD3BA-0B49-42CC-BA03-F9BEA1E9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693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C38496-8511-4CC0-A5FF-BB3387CB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D1DF31B-1F3E-4007-B4DF-AA58424A4B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794B441-E85B-4CB6-9F4F-0BE8518D1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F42C50-5F1F-42E1-BEE2-BA7347B61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11E192-000E-448E-B021-CB51B5D0F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8D6E15-977F-4D75-8F9A-3751AB04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69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CE02F1-7BC8-4C54-93E0-95452173C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D1BC68-8727-4DB2-9A9F-322660FB4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376F2B-868E-47F4-8210-4E76F86A4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2B4A2A-1EDC-4C04-BC84-8FE825088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F1801F-6058-4503-AA72-922268CB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71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BE3838E-AE10-42EF-B1A5-F01CD13A33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F15B9F4-381D-4590-99FA-768ADA025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E73A26-918B-4FA0-BF95-99E23E02C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7B1933-563E-4AC1-80AB-DF77AC86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F70658-452C-4EC9-876C-CEB884F71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08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29B43C1-A91D-4DFE-A936-16446024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D858D5-7A60-4991-97FB-F922E446B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7DED04-5E30-4EF8-931B-CD4FD2E2E0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0C034-66DC-4856-9F42-9126BF59C496}" type="datetimeFigureOut">
              <a:rPr lang="it-IT" smtClean="0"/>
              <a:t>08/03/2020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525227-2207-466F-AF68-47BF42519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8C6B31-6559-498F-8235-A58C9E16C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4E34B-ECD4-46CE-9459-18E12A231A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136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6F87EAC-B17F-429E-B28D-7E04E6A741B7}"/>
              </a:ext>
            </a:extLst>
          </p:cNvPr>
          <p:cNvSpPr txBox="1"/>
          <p:nvPr/>
        </p:nvSpPr>
        <p:spPr>
          <a:xfrm>
            <a:off x="4955822" y="3059668"/>
            <a:ext cx="2280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LE CROCIATE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3214BBF8-58E8-4B44-91ED-AAE1F25D477B}"/>
              </a:ext>
            </a:extLst>
          </p:cNvPr>
          <p:cNvCxnSpPr>
            <a:cxnSpLocks/>
          </p:cNvCxnSpPr>
          <p:nvPr/>
        </p:nvCxnSpPr>
        <p:spPr>
          <a:xfrm flipH="1" flipV="1">
            <a:off x="4323644" y="2407544"/>
            <a:ext cx="632178" cy="514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D9F62EF-E7B7-4ED7-88F1-C9349566B935}"/>
              </a:ext>
            </a:extLst>
          </p:cNvPr>
          <p:cNvSpPr txBox="1"/>
          <p:nvPr/>
        </p:nvSpPr>
        <p:spPr>
          <a:xfrm>
            <a:off x="259643" y="1066387"/>
            <a:ext cx="30931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sz="1200" b="1" dirty="0">
                <a:solidFill>
                  <a:srgbClr val="FF0000"/>
                </a:solidFill>
              </a:rPr>
              <a:t>1.COSA SONO </a:t>
            </a:r>
          </a:p>
          <a:p>
            <a:r>
              <a:rPr lang="it-IT" sz="1200" dirty="0"/>
              <a:t>Le crociate sono delle guerre religiose promosse dalla Chiesa cattolica e combattute tra il 1095 e il 1270, per liberare la Terra Santa e altre terre orientali dalla minaccia islamica.</a:t>
            </a:r>
          </a:p>
          <a:p>
            <a:r>
              <a:rPr lang="it-IT" sz="1200" dirty="0"/>
              <a:t>Il nome «crociata» deriva dalla croce rossa su sfondo bianco che i soldati ponevano sugli scudi, sulle vesti e sui vessilli di guerra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B270CAB5-8CC4-4176-8F20-6CB5E84AB42D}"/>
              </a:ext>
            </a:extLst>
          </p:cNvPr>
          <p:cNvCxnSpPr>
            <a:cxnSpLocks/>
          </p:cNvCxnSpPr>
          <p:nvPr/>
        </p:nvCxnSpPr>
        <p:spPr>
          <a:xfrm flipH="1">
            <a:off x="3759200" y="3244334"/>
            <a:ext cx="6547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705CC88-5755-44B5-B3C8-7DA75A9F78DE}"/>
              </a:ext>
            </a:extLst>
          </p:cNvPr>
          <p:cNvSpPr txBox="1"/>
          <p:nvPr/>
        </p:nvSpPr>
        <p:spPr>
          <a:xfrm>
            <a:off x="259643" y="3028201"/>
            <a:ext cx="295769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2. I TURCHI SELGUICHIDI</a:t>
            </a:r>
          </a:p>
          <a:p>
            <a:r>
              <a:rPr lang="it-IT" sz="1200" dirty="0"/>
              <a:t>Per anni i cristiani d’occidente avevano potuto liberamente andare in Palestina, sia per compiere pellegrinaggi, sia per i commerci. Questo perché quelle terre erano state conquistate dagli Arabi, un popolo di fede musulmana, che tuttavia non perseguitava i cristiani.</a:t>
            </a:r>
          </a:p>
          <a:p>
            <a:r>
              <a:rPr lang="it-IT" sz="1200" dirty="0"/>
              <a:t>Quando la dinastia dei Turchi </a:t>
            </a:r>
            <a:r>
              <a:rPr lang="it-IT" sz="1200" dirty="0" err="1"/>
              <a:t>Selguichidi</a:t>
            </a:r>
            <a:r>
              <a:rPr lang="it-IT" sz="1200" dirty="0"/>
              <a:t>, una popolazione mongolica guidata da </a:t>
            </a:r>
            <a:r>
              <a:rPr lang="it-IT" sz="1200" dirty="0" err="1"/>
              <a:t>Salgiuq</a:t>
            </a:r>
            <a:r>
              <a:rPr lang="it-IT" sz="1200" dirty="0"/>
              <a:t>, conquistò gran parte dell’Asia Minore, arrivando a minacciare il vicino impero bizantino, non fu più possibile entrare pacificamente in Palestina. Erano infatti un popolo tutt’altro che pacifico, che perseguitava i cristiani ed era noto per la sua ferocia e violenza nei saccheggi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010F38A-90DB-4936-8704-B0F7D702DCC9}"/>
              </a:ext>
            </a:extLst>
          </p:cNvPr>
          <p:cNvSpPr txBox="1"/>
          <p:nvPr/>
        </p:nvSpPr>
        <p:spPr>
          <a:xfrm>
            <a:off x="4413956" y="4219099"/>
            <a:ext cx="2449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3. CHI ERANO I CROCIATI</a:t>
            </a:r>
          </a:p>
          <a:p>
            <a:r>
              <a:rPr lang="it-IT" sz="1200" dirty="0"/>
              <a:t>I soldati che presero parte alle crociate erano per lo più cavalieri, figli non primogeniti di nobili feudatari, che non avevano diritto all’eredità.</a:t>
            </a:r>
          </a:p>
          <a:p>
            <a:r>
              <a:rPr lang="it-IT" sz="1200" dirty="0"/>
              <a:t>Vi parteciparono alcuni sovrani, come il re inglese Riccardo Cuor di Leone </a:t>
            </a:r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6BD8BA9B-94E2-413C-80B7-9601C990605A}"/>
              </a:ext>
            </a:extLst>
          </p:cNvPr>
          <p:cNvCxnSpPr>
            <a:cxnSpLocks/>
          </p:cNvCxnSpPr>
          <p:nvPr/>
        </p:nvCxnSpPr>
        <p:spPr>
          <a:xfrm>
            <a:off x="5604934" y="3475253"/>
            <a:ext cx="0" cy="691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9AE274E5-16F5-42E7-A750-7690D05B8860}"/>
              </a:ext>
            </a:extLst>
          </p:cNvPr>
          <p:cNvCxnSpPr>
            <a:cxnSpLocks/>
          </p:cNvCxnSpPr>
          <p:nvPr/>
        </p:nvCxnSpPr>
        <p:spPr>
          <a:xfrm>
            <a:off x="6620933" y="3566975"/>
            <a:ext cx="485422" cy="50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16EB61B-C753-4CEB-B327-8E6D04F2C4E5}"/>
              </a:ext>
            </a:extLst>
          </p:cNvPr>
          <p:cNvSpPr txBox="1"/>
          <p:nvPr/>
        </p:nvSpPr>
        <p:spPr>
          <a:xfrm>
            <a:off x="7326489" y="4219099"/>
            <a:ext cx="33866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4. L’APPELLO DEL PAPA</a:t>
            </a:r>
          </a:p>
          <a:p>
            <a:r>
              <a:rPr lang="it-IT" sz="1200" dirty="0"/>
              <a:t>Nel 1095 il papa Urbano II, a cui l’imperatore d’Oriente aveva chiesto aiuto contro la minaccia turca, lanciò un appello alla guerra santa, durante il concilio di Clermont Ferrand (città francese). Il papa invitò i cavalieri cristiani a partire armati per la Terra Santa, dal pulpito della più grande chiesa della città francese</a:t>
            </a: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C5598C0D-A0BA-46B9-830C-43F8B964C378}"/>
              </a:ext>
            </a:extLst>
          </p:cNvPr>
          <p:cNvCxnSpPr>
            <a:cxnSpLocks/>
          </p:cNvCxnSpPr>
          <p:nvPr/>
        </p:nvCxnSpPr>
        <p:spPr>
          <a:xfrm flipV="1">
            <a:off x="6519333" y="2407544"/>
            <a:ext cx="699912" cy="652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958B03C-49E1-4565-8B78-9801B1131EAF}"/>
              </a:ext>
            </a:extLst>
          </p:cNvPr>
          <p:cNvSpPr txBox="1"/>
          <p:nvPr/>
        </p:nvSpPr>
        <p:spPr>
          <a:xfrm>
            <a:off x="7699022" y="104657"/>
            <a:ext cx="38382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5. LE CROCIATE</a:t>
            </a:r>
          </a:p>
          <a:p>
            <a:r>
              <a:rPr lang="it-IT" sz="1200" dirty="0"/>
              <a:t>La prima crociata, detta </a:t>
            </a:r>
            <a:r>
              <a:rPr lang="it-IT" sz="1200" u="sng" dirty="0"/>
              <a:t>«dei pezzenti», </a:t>
            </a:r>
            <a:r>
              <a:rPr lang="it-IT" sz="1200" dirty="0"/>
              <a:t>partì nel 1095,senza alcuna organizzazione, riunendo povera gente, anziani, bambini, guidati da Pietro l’Eremita. Il gruppo si lasciò andare a saccheggi lungo il tragitto e fu sterminato o ridotto in schiavitù all’arrivo in Terra Santa.</a:t>
            </a:r>
          </a:p>
          <a:p>
            <a:r>
              <a:rPr lang="it-IT" sz="1200" u="sng" dirty="0"/>
              <a:t>La prima reale crociata </a:t>
            </a:r>
            <a:r>
              <a:rPr lang="it-IT" sz="1200" dirty="0"/>
              <a:t>partì nel 1097, era un corpo di 200.000 uomini, divisi in gruppi autonomi, guidati da vari cavalieri, tra cui il francese Goffredo di Buglione. La spedizione durò 3 anni circa e finì con la liberazione di Gerusalemme. Furono così fondati piccoli stati feudali nei territori strappati ai Turchi e furono creati ordini religiosi di monaci-guerrieri per difenderli (Templari e Ordine Teutonico).</a:t>
            </a:r>
          </a:p>
          <a:p>
            <a:r>
              <a:rPr lang="it-IT" sz="1200" dirty="0"/>
              <a:t>Nel 1187 tuttavia i musulmani riconquistarono Gerusalemme.</a:t>
            </a:r>
          </a:p>
          <a:p>
            <a:r>
              <a:rPr lang="it-IT" sz="1200" dirty="0"/>
              <a:t>Dal 1140 la Chiesa promosse altre 8 crociate, condotte da sovrani europei, allo scopo di riprendere la città e gli stati che erano stati creati dai cristiani in oriente e in Nord Africa, come l’Egitto.</a:t>
            </a:r>
          </a:p>
          <a:p>
            <a:r>
              <a:rPr lang="it-IT" sz="1200" dirty="0"/>
              <a:t>L’ultima crociata si concluse nel 1270 con una disfatta, dovuta alla peste che decima l’esercito sbarcato a Tunisi</a:t>
            </a:r>
          </a:p>
          <a:p>
            <a:endParaRPr lang="it-IT" sz="1200" dirty="0"/>
          </a:p>
        </p:txBody>
      </p: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16A5303B-9B29-46A0-B385-7DA1BD386AF7}"/>
              </a:ext>
            </a:extLst>
          </p:cNvPr>
          <p:cNvCxnSpPr>
            <a:cxnSpLocks/>
          </p:cNvCxnSpPr>
          <p:nvPr/>
        </p:nvCxnSpPr>
        <p:spPr>
          <a:xfrm flipV="1">
            <a:off x="5638800" y="2038714"/>
            <a:ext cx="0" cy="625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66A051F-6851-4363-AC0B-317DDA492F1E}"/>
              </a:ext>
            </a:extLst>
          </p:cNvPr>
          <p:cNvSpPr txBox="1"/>
          <p:nvPr/>
        </p:nvSpPr>
        <p:spPr>
          <a:xfrm>
            <a:off x="3832577" y="171628"/>
            <a:ext cx="33866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6. LA CONQUISTA DI COSTANTINOPOLI</a:t>
            </a:r>
          </a:p>
          <a:p>
            <a:r>
              <a:rPr lang="it-IT" sz="1200" dirty="0"/>
              <a:t>Fu subito chiaro che il motivo religioso non era il solo a muovere le crociate. C’era soprattutto un grande desiderio di conquista di nuove terre e arricchimento personale.</a:t>
            </a:r>
          </a:p>
          <a:p>
            <a:r>
              <a:rPr lang="it-IT" sz="1200" dirty="0"/>
              <a:t>Durante la 4 crociata, nel 1202, i crociati tralasciarono Gerusalemme e conquistarono Costantinopoli, deponendo l’imperatore bizantino e spartendosi i territori sottratti. </a:t>
            </a:r>
          </a:p>
          <a:p>
            <a:endParaRPr lang="it-IT" sz="1200" dirty="0"/>
          </a:p>
          <a:p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071797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539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emanuela amici</dc:creator>
  <cp:lastModifiedBy>emanuela amici</cp:lastModifiedBy>
  <cp:revision>15</cp:revision>
  <dcterms:created xsi:type="dcterms:W3CDTF">2020-03-08T14:42:19Z</dcterms:created>
  <dcterms:modified xsi:type="dcterms:W3CDTF">2020-03-08T15:58:37Z</dcterms:modified>
</cp:coreProperties>
</file>