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1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7E4810-BC1D-454A-A75D-5D21E45BA0C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8C7EFC54-473F-469E-8443-37F11A5B45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8E8DEE29-4A10-48B5-9DE3-71BF6DCE71CD}"/>
              </a:ext>
            </a:extLst>
          </p:cNvPr>
          <p:cNvSpPr>
            <a:spLocks noGrp="1"/>
          </p:cNvSpPr>
          <p:nvPr>
            <p:ph type="dt" sz="half" idx="10"/>
          </p:nvPr>
        </p:nvSpPr>
        <p:spPr/>
        <p:txBody>
          <a:bodyPr/>
          <a:lstStyle/>
          <a:p>
            <a:fld id="{2CBA6E09-C022-4A0E-AAE8-635F0C99CE59}" type="datetimeFigureOut">
              <a:rPr lang="it-IT" smtClean="0"/>
              <a:t>14/03/2020</a:t>
            </a:fld>
            <a:endParaRPr lang="it-IT"/>
          </a:p>
        </p:txBody>
      </p:sp>
      <p:sp>
        <p:nvSpPr>
          <p:cNvPr id="5" name="Segnaposto piè di pagina 4">
            <a:extLst>
              <a:ext uri="{FF2B5EF4-FFF2-40B4-BE49-F238E27FC236}">
                <a16:creationId xmlns:a16="http://schemas.microsoft.com/office/drawing/2014/main" id="{BC1D20EC-FB67-4A3A-8432-D8C1AC5B120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653E09A-2B5C-473B-8A1A-3E1DF379B0EA}"/>
              </a:ext>
            </a:extLst>
          </p:cNvPr>
          <p:cNvSpPr>
            <a:spLocks noGrp="1"/>
          </p:cNvSpPr>
          <p:nvPr>
            <p:ph type="sldNum" sz="quarter" idx="12"/>
          </p:nvPr>
        </p:nvSpPr>
        <p:spPr/>
        <p:txBody>
          <a:bodyPr/>
          <a:lstStyle/>
          <a:p>
            <a:fld id="{EB293E83-45CA-4172-98F3-054B9D798FE3}" type="slidenum">
              <a:rPr lang="it-IT" smtClean="0"/>
              <a:t>‹N›</a:t>
            </a:fld>
            <a:endParaRPr lang="it-IT"/>
          </a:p>
        </p:txBody>
      </p:sp>
    </p:spTree>
    <p:extLst>
      <p:ext uri="{BB962C8B-B14F-4D97-AF65-F5344CB8AC3E}">
        <p14:creationId xmlns:p14="http://schemas.microsoft.com/office/powerpoint/2010/main" val="3559962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D5B974-B14E-4961-86D1-169FBCB6435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502C1BE-C360-4740-B9AF-3B79A9A5AA8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FEBF5A4-6135-4174-849B-A8E1F6C676BB}"/>
              </a:ext>
            </a:extLst>
          </p:cNvPr>
          <p:cNvSpPr>
            <a:spLocks noGrp="1"/>
          </p:cNvSpPr>
          <p:nvPr>
            <p:ph type="dt" sz="half" idx="10"/>
          </p:nvPr>
        </p:nvSpPr>
        <p:spPr/>
        <p:txBody>
          <a:bodyPr/>
          <a:lstStyle/>
          <a:p>
            <a:fld id="{2CBA6E09-C022-4A0E-AAE8-635F0C99CE59}" type="datetimeFigureOut">
              <a:rPr lang="it-IT" smtClean="0"/>
              <a:t>14/03/2020</a:t>
            </a:fld>
            <a:endParaRPr lang="it-IT"/>
          </a:p>
        </p:txBody>
      </p:sp>
      <p:sp>
        <p:nvSpPr>
          <p:cNvPr id="5" name="Segnaposto piè di pagina 4">
            <a:extLst>
              <a:ext uri="{FF2B5EF4-FFF2-40B4-BE49-F238E27FC236}">
                <a16:creationId xmlns:a16="http://schemas.microsoft.com/office/drawing/2014/main" id="{A3639205-C767-4ECD-9A67-AD4C202C724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378FF2B-13A1-428F-A40A-4914A52E08E9}"/>
              </a:ext>
            </a:extLst>
          </p:cNvPr>
          <p:cNvSpPr>
            <a:spLocks noGrp="1"/>
          </p:cNvSpPr>
          <p:nvPr>
            <p:ph type="sldNum" sz="quarter" idx="12"/>
          </p:nvPr>
        </p:nvSpPr>
        <p:spPr/>
        <p:txBody>
          <a:bodyPr/>
          <a:lstStyle/>
          <a:p>
            <a:fld id="{EB293E83-45CA-4172-98F3-054B9D798FE3}" type="slidenum">
              <a:rPr lang="it-IT" smtClean="0"/>
              <a:t>‹N›</a:t>
            </a:fld>
            <a:endParaRPr lang="it-IT"/>
          </a:p>
        </p:txBody>
      </p:sp>
    </p:spTree>
    <p:extLst>
      <p:ext uri="{BB962C8B-B14F-4D97-AF65-F5344CB8AC3E}">
        <p14:creationId xmlns:p14="http://schemas.microsoft.com/office/powerpoint/2010/main" val="1008567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2836D0-E9DE-4634-BB93-F2FC41AFCBD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69D92982-8D7B-42C4-9C24-CC466ED7A5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061B22BE-C961-4E4C-9C9B-B7A84DF7F847}"/>
              </a:ext>
            </a:extLst>
          </p:cNvPr>
          <p:cNvSpPr>
            <a:spLocks noGrp="1"/>
          </p:cNvSpPr>
          <p:nvPr>
            <p:ph type="dt" sz="half" idx="10"/>
          </p:nvPr>
        </p:nvSpPr>
        <p:spPr/>
        <p:txBody>
          <a:bodyPr/>
          <a:lstStyle/>
          <a:p>
            <a:fld id="{2CBA6E09-C022-4A0E-AAE8-635F0C99CE59}" type="datetimeFigureOut">
              <a:rPr lang="it-IT" smtClean="0"/>
              <a:t>14/03/2020</a:t>
            </a:fld>
            <a:endParaRPr lang="it-IT"/>
          </a:p>
        </p:txBody>
      </p:sp>
      <p:sp>
        <p:nvSpPr>
          <p:cNvPr id="5" name="Segnaposto piè di pagina 4">
            <a:extLst>
              <a:ext uri="{FF2B5EF4-FFF2-40B4-BE49-F238E27FC236}">
                <a16:creationId xmlns:a16="http://schemas.microsoft.com/office/drawing/2014/main" id="{38046761-6A08-4F47-82C5-6C42BDA9ECB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EB511C1-2002-4527-B9C8-BCFF0C1FD3D1}"/>
              </a:ext>
            </a:extLst>
          </p:cNvPr>
          <p:cNvSpPr>
            <a:spLocks noGrp="1"/>
          </p:cNvSpPr>
          <p:nvPr>
            <p:ph type="sldNum" sz="quarter" idx="12"/>
          </p:nvPr>
        </p:nvSpPr>
        <p:spPr/>
        <p:txBody>
          <a:bodyPr/>
          <a:lstStyle/>
          <a:p>
            <a:fld id="{EB293E83-45CA-4172-98F3-054B9D798FE3}" type="slidenum">
              <a:rPr lang="it-IT" smtClean="0"/>
              <a:t>‹N›</a:t>
            </a:fld>
            <a:endParaRPr lang="it-IT"/>
          </a:p>
        </p:txBody>
      </p:sp>
    </p:spTree>
    <p:extLst>
      <p:ext uri="{BB962C8B-B14F-4D97-AF65-F5344CB8AC3E}">
        <p14:creationId xmlns:p14="http://schemas.microsoft.com/office/powerpoint/2010/main" val="3424223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439E2E-49BB-40D2-99AB-46ECE001F43A}"/>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919F6D7-780B-4D7A-96F7-D3ECA176207F}"/>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2CB26231-4406-42B2-8992-B591632AAE5C}"/>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1BE2E326-F7C8-4000-AA5E-50B9B4BFB71F}"/>
              </a:ext>
            </a:extLst>
          </p:cNvPr>
          <p:cNvSpPr>
            <a:spLocks noGrp="1"/>
          </p:cNvSpPr>
          <p:nvPr>
            <p:ph type="dt" sz="half" idx="10"/>
          </p:nvPr>
        </p:nvSpPr>
        <p:spPr/>
        <p:txBody>
          <a:bodyPr/>
          <a:lstStyle/>
          <a:p>
            <a:fld id="{2CBA6E09-C022-4A0E-AAE8-635F0C99CE59}" type="datetimeFigureOut">
              <a:rPr lang="it-IT" smtClean="0"/>
              <a:t>14/03/2020</a:t>
            </a:fld>
            <a:endParaRPr lang="it-IT"/>
          </a:p>
        </p:txBody>
      </p:sp>
      <p:sp>
        <p:nvSpPr>
          <p:cNvPr id="6" name="Segnaposto piè di pagina 5">
            <a:extLst>
              <a:ext uri="{FF2B5EF4-FFF2-40B4-BE49-F238E27FC236}">
                <a16:creationId xmlns:a16="http://schemas.microsoft.com/office/drawing/2014/main" id="{656FAC4F-8287-4039-899F-57DB8731F1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61EFFB5-F461-49B0-A85F-3312D10D7364}"/>
              </a:ext>
            </a:extLst>
          </p:cNvPr>
          <p:cNvSpPr>
            <a:spLocks noGrp="1"/>
          </p:cNvSpPr>
          <p:nvPr>
            <p:ph type="sldNum" sz="quarter" idx="12"/>
          </p:nvPr>
        </p:nvSpPr>
        <p:spPr/>
        <p:txBody>
          <a:bodyPr/>
          <a:lstStyle/>
          <a:p>
            <a:fld id="{EB293E83-45CA-4172-98F3-054B9D798FE3}" type="slidenum">
              <a:rPr lang="it-IT" smtClean="0"/>
              <a:t>‹N›</a:t>
            </a:fld>
            <a:endParaRPr lang="it-IT"/>
          </a:p>
        </p:txBody>
      </p:sp>
    </p:spTree>
    <p:extLst>
      <p:ext uri="{BB962C8B-B14F-4D97-AF65-F5344CB8AC3E}">
        <p14:creationId xmlns:p14="http://schemas.microsoft.com/office/powerpoint/2010/main" val="1974082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295E3B-AAA8-4212-A594-972CD0143D5B}"/>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8E6231B-8334-4B16-A404-387223B679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F183D967-F99E-458D-A997-EF04263D17D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FB49569-CFE5-4D82-AA5C-2B2B3F9D34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18A59186-6C0D-43B8-86CE-9CCC96E23690}"/>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5297169D-C2FB-425E-8E18-83BFF38D1A98}"/>
              </a:ext>
            </a:extLst>
          </p:cNvPr>
          <p:cNvSpPr>
            <a:spLocks noGrp="1"/>
          </p:cNvSpPr>
          <p:nvPr>
            <p:ph type="dt" sz="half" idx="10"/>
          </p:nvPr>
        </p:nvSpPr>
        <p:spPr/>
        <p:txBody>
          <a:bodyPr/>
          <a:lstStyle/>
          <a:p>
            <a:fld id="{2CBA6E09-C022-4A0E-AAE8-635F0C99CE59}" type="datetimeFigureOut">
              <a:rPr lang="it-IT" smtClean="0"/>
              <a:t>14/03/2020</a:t>
            </a:fld>
            <a:endParaRPr lang="it-IT"/>
          </a:p>
        </p:txBody>
      </p:sp>
      <p:sp>
        <p:nvSpPr>
          <p:cNvPr id="8" name="Segnaposto piè di pagina 7">
            <a:extLst>
              <a:ext uri="{FF2B5EF4-FFF2-40B4-BE49-F238E27FC236}">
                <a16:creationId xmlns:a16="http://schemas.microsoft.com/office/drawing/2014/main" id="{732DC840-B682-405C-8216-CF5C539B49F2}"/>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5801E823-981F-402A-B977-FCCED12D44B4}"/>
              </a:ext>
            </a:extLst>
          </p:cNvPr>
          <p:cNvSpPr>
            <a:spLocks noGrp="1"/>
          </p:cNvSpPr>
          <p:nvPr>
            <p:ph type="sldNum" sz="quarter" idx="12"/>
          </p:nvPr>
        </p:nvSpPr>
        <p:spPr/>
        <p:txBody>
          <a:bodyPr/>
          <a:lstStyle/>
          <a:p>
            <a:fld id="{EB293E83-45CA-4172-98F3-054B9D798FE3}" type="slidenum">
              <a:rPr lang="it-IT" smtClean="0"/>
              <a:t>‹N›</a:t>
            </a:fld>
            <a:endParaRPr lang="it-IT"/>
          </a:p>
        </p:txBody>
      </p:sp>
    </p:spTree>
    <p:extLst>
      <p:ext uri="{BB962C8B-B14F-4D97-AF65-F5344CB8AC3E}">
        <p14:creationId xmlns:p14="http://schemas.microsoft.com/office/powerpoint/2010/main" val="3109555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9A3FE9-D48B-4635-B8BC-8B2015689FD9}"/>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4387D086-8586-4899-BD38-AE1169E4969F}"/>
              </a:ext>
            </a:extLst>
          </p:cNvPr>
          <p:cNvSpPr>
            <a:spLocks noGrp="1"/>
          </p:cNvSpPr>
          <p:nvPr>
            <p:ph type="dt" sz="half" idx="10"/>
          </p:nvPr>
        </p:nvSpPr>
        <p:spPr/>
        <p:txBody>
          <a:bodyPr/>
          <a:lstStyle/>
          <a:p>
            <a:fld id="{2CBA6E09-C022-4A0E-AAE8-635F0C99CE59}" type="datetimeFigureOut">
              <a:rPr lang="it-IT" smtClean="0"/>
              <a:t>14/03/2020</a:t>
            </a:fld>
            <a:endParaRPr lang="it-IT"/>
          </a:p>
        </p:txBody>
      </p:sp>
      <p:sp>
        <p:nvSpPr>
          <p:cNvPr id="4" name="Segnaposto piè di pagina 3">
            <a:extLst>
              <a:ext uri="{FF2B5EF4-FFF2-40B4-BE49-F238E27FC236}">
                <a16:creationId xmlns:a16="http://schemas.microsoft.com/office/drawing/2014/main" id="{95476C83-C848-4B6E-9FDA-22B56F52FE56}"/>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EAC132B-1926-484A-B711-194D2ECEF6CA}"/>
              </a:ext>
            </a:extLst>
          </p:cNvPr>
          <p:cNvSpPr>
            <a:spLocks noGrp="1"/>
          </p:cNvSpPr>
          <p:nvPr>
            <p:ph type="sldNum" sz="quarter" idx="12"/>
          </p:nvPr>
        </p:nvSpPr>
        <p:spPr/>
        <p:txBody>
          <a:bodyPr/>
          <a:lstStyle/>
          <a:p>
            <a:fld id="{EB293E83-45CA-4172-98F3-054B9D798FE3}" type="slidenum">
              <a:rPr lang="it-IT" smtClean="0"/>
              <a:t>‹N›</a:t>
            </a:fld>
            <a:endParaRPr lang="it-IT"/>
          </a:p>
        </p:txBody>
      </p:sp>
    </p:spTree>
    <p:extLst>
      <p:ext uri="{BB962C8B-B14F-4D97-AF65-F5344CB8AC3E}">
        <p14:creationId xmlns:p14="http://schemas.microsoft.com/office/powerpoint/2010/main" val="1591331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018A38B-B51B-4AAD-8158-E6923458C11C}"/>
              </a:ext>
            </a:extLst>
          </p:cNvPr>
          <p:cNvSpPr>
            <a:spLocks noGrp="1"/>
          </p:cNvSpPr>
          <p:nvPr>
            <p:ph type="dt" sz="half" idx="10"/>
          </p:nvPr>
        </p:nvSpPr>
        <p:spPr/>
        <p:txBody>
          <a:bodyPr/>
          <a:lstStyle/>
          <a:p>
            <a:fld id="{2CBA6E09-C022-4A0E-AAE8-635F0C99CE59}" type="datetimeFigureOut">
              <a:rPr lang="it-IT" smtClean="0"/>
              <a:t>14/03/2020</a:t>
            </a:fld>
            <a:endParaRPr lang="it-IT"/>
          </a:p>
        </p:txBody>
      </p:sp>
      <p:sp>
        <p:nvSpPr>
          <p:cNvPr id="3" name="Segnaposto piè di pagina 2">
            <a:extLst>
              <a:ext uri="{FF2B5EF4-FFF2-40B4-BE49-F238E27FC236}">
                <a16:creationId xmlns:a16="http://schemas.microsoft.com/office/drawing/2014/main" id="{304A9EB4-77DA-4804-842C-4C66A445316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B4527CB-6E17-4B8F-B8C3-045DA6A50539}"/>
              </a:ext>
            </a:extLst>
          </p:cNvPr>
          <p:cNvSpPr>
            <a:spLocks noGrp="1"/>
          </p:cNvSpPr>
          <p:nvPr>
            <p:ph type="sldNum" sz="quarter" idx="12"/>
          </p:nvPr>
        </p:nvSpPr>
        <p:spPr/>
        <p:txBody>
          <a:bodyPr/>
          <a:lstStyle/>
          <a:p>
            <a:fld id="{EB293E83-45CA-4172-98F3-054B9D798FE3}" type="slidenum">
              <a:rPr lang="it-IT" smtClean="0"/>
              <a:t>‹N›</a:t>
            </a:fld>
            <a:endParaRPr lang="it-IT"/>
          </a:p>
        </p:txBody>
      </p:sp>
    </p:spTree>
    <p:extLst>
      <p:ext uri="{BB962C8B-B14F-4D97-AF65-F5344CB8AC3E}">
        <p14:creationId xmlns:p14="http://schemas.microsoft.com/office/powerpoint/2010/main" val="1710262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A98E31-6BCE-484B-A23E-0C89670C754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B50DA75-1C79-482C-B2EE-0EC38C225C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4E848130-E7C4-4336-8800-6958B850B3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A2DC372-2AAA-4495-8685-7E253E4ABBEA}"/>
              </a:ext>
            </a:extLst>
          </p:cNvPr>
          <p:cNvSpPr>
            <a:spLocks noGrp="1"/>
          </p:cNvSpPr>
          <p:nvPr>
            <p:ph type="dt" sz="half" idx="10"/>
          </p:nvPr>
        </p:nvSpPr>
        <p:spPr/>
        <p:txBody>
          <a:bodyPr/>
          <a:lstStyle/>
          <a:p>
            <a:fld id="{2CBA6E09-C022-4A0E-AAE8-635F0C99CE59}" type="datetimeFigureOut">
              <a:rPr lang="it-IT" smtClean="0"/>
              <a:t>14/03/2020</a:t>
            </a:fld>
            <a:endParaRPr lang="it-IT"/>
          </a:p>
        </p:txBody>
      </p:sp>
      <p:sp>
        <p:nvSpPr>
          <p:cNvPr id="6" name="Segnaposto piè di pagina 5">
            <a:extLst>
              <a:ext uri="{FF2B5EF4-FFF2-40B4-BE49-F238E27FC236}">
                <a16:creationId xmlns:a16="http://schemas.microsoft.com/office/drawing/2014/main" id="{1578775F-F209-4391-AAC8-743BCE6DDDD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7BE2587-A28A-40DA-A810-0168292621C8}"/>
              </a:ext>
            </a:extLst>
          </p:cNvPr>
          <p:cNvSpPr>
            <a:spLocks noGrp="1"/>
          </p:cNvSpPr>
          <p:nvPr>
            <p:ph type="sldNum" sz="quarter" idx="12"/>
          </p:nvPr>
        </p:nvSpPr>
        <p:spPr/>
        <p:txBody>
          <a:bodyPr/>
          <a:lstStyle/>
          <a:p>
            <a:fld id="{EB293E83-45CA-4172-98F3-054B9D798FE3}" type="slidenum">
              <a:rPr lang="it-IT" smtClean="0"/>
              <a:t>‹N›</a:t>
            </a:fld>
            <a:endParaRPr lang="it-IT"/>
          </a:p>
        </p:txBody>
      </p:sp>
    </p:spTree>
    <p:extLst>
      <p:ext uri="{BB962C8B-B14F-4D97-AF65-F5344CB8AC3E}">
        <p14:creationId xmlns:p14="http://schemas.microsoft.com/office/powerpoint/2010/main" val="3636046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B9E0E2-3364-440D-898B-D310B2F528C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5B1078D8-7B46-4FA9-A6B8-A14F8B281D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28E30221-8C6C-455C-8656-689BF8F604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793FA444-E62E-4C05-BFFA-64E3BC3D578F}"/>
              </a:ext>
            </a:extLst>
          </p:cNvPr>
          <p:cNvSpPr>
            <a:spLocks noGrp="1"/>
          </p:cNvSpPr>
          <p:nvPr>
            <p:ph type="dt" sz="half" idx="10"/>
          </p:nvPr>
        </p:nvSpPr>
        <p:spPr/>
        <p:txBody>
          <a:bodyPr/>
          <a:lstStyle/>
          <a:p>
            <a:fld id="{2CBA6E09-C022-4A0E-AAE8-635F0C99CE59}" type="datetimeFigureOut">
              <a:rPr lang="it-IT" smtClean="0"/>
              <a:t>14/03/2020</a:t>
            </a:fld>
            <a:endParaRPr lang="it-IT"/>
          </a:p>
        </p:txBody>
      </p:sp>
      <p:sp>
        <p:nvSpPr>
          <p:cNvPr id="6" name="Segnaposto piè di pagina 5">
            <a:extLst>
              <a:ext uri="{FF2B5EF4-FFF2-40B4-BE49-F238E27FC236}">
                <a16:creationId xmlns:a16="http://schemas.microsoft.com/office/drawing/2014/main" id="{391B9DC3-F03D-427B-98AB-EA0FBFDEC50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9726A3A-7971-4146-9951-02ACD712C890}"/>
              </a:ext>
            </a:extLst>
          </p:cNvPr>
          <p:cNvSpPr>
            <a:spLocks noGrp="1"/>
          </p:cNvSpPr>
          <p:nvPr>
            <p:ph type="sldNum" sz="quarter" idx="12"/>
          </p:nvPr>
        </p:nvSpPr>
        <p:spPr/>
        <p:txBody>
          <a:bodyPr/>
          <a:lstStyle/>
          <a:p>
            <a:fld id="{EB293E83-45CA-4172-98F3-054B9D798FE3}" type="slidenum">
              <a:rPr lang="it-IT" smtClean="0"/>
              <a:t>‹N›</a:t>
            </a:fld>
            <a:endParaRPr lang="it-IT"/>
          </a:p>
        </p:txBody>
      </p:sp>
    </p:spTree>
    <p:extLst>
      <p:ext uri="{BB962C8B-B14F-4D97-AF65-F5344CB8AC3E}">
        <p14:creationId xmlns:p14="http://schemas.microsoft.com/office/powerpoint/2010/main" val="3292657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B20D38-9A95-460B-9F86-E4BF370067F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69BF7E0-DD32-4542-A19C-EC9B78FC8C7D}"/>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7289CA7-0CA8-46A8-9F96-CF42B9343628}"/>
              </a:ext>
            </a:extLst>
          </p:cNvPr>
          <p:cNvSpPr>
            <a:spLocks noGrp="1"/>
          </p:cNvSpPr>
          <p:nvPr>
            <p:ph type="dt" sz="half" idx="10"/>
          </p:nvPr>
        </p:nvSpPr>
        <p:spPr/>
        <p:txBody>
          <a:bodyPr/>
          <a:lstStyle/>
          <a:p>
            <a:fld id="{2CBA6E09-C022-4A0E-AAE8-635F0C99CE59}" type="datetimeFigureOut">
              <a:rPr lang="it-IT" smtClean="0"/>
              <a:t>14/03/2020</a:t>
            </a:fld>
            <a:endParaRPr lang="it-IT"/>
          </a:p>
        </p:txBody>
      </p:sp>
      <p:sp>
        <p:nvSpPr>
          <p:cNvPr id="5" name="Segnaposto piè di pagina 4">
            <a:extLst>
              <a:ext uri="{FF2B5EF4-FFF2-40B4-BE49-F238E27FC236}">
                <a16:creationId xmlns:a16="http://schemas.microsoft.com/office/drawing/2014/main" id="{3DDF9D7C-4C89-4203-A4E4-A3162B0E855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490CFA2-7505-45BA-A813-F98988857018}"/>
              </a:ext>
            </a:extLst>
          </p:cNvPr>
          <p:cNvSpPr>
            <a:spLocks noGrp="1"/>
          </p:cNvSpPr>
          <p:nvPr>
            <p:ph type="sldNum" sz="quarter" idx="12"/>
          </p:nvPr>
        </p:nvSpPr>
        <p:spPr/>
        <p:txBody>
          <a:bodyPr/>
          <a:lstStyle/>
          <a:p>
            <a:fld id="{EB293E83-45CA-4172-98F3-054B9D798FE3}" type="slidenum">
              <a:rPr lang="it-IT" smtClean="0"/>
              <a:t>‹N›</a:t>
            </a:fld>
            <a:endParaRPr lang="it-IT"/>
          </a:p>
        </p:txBody>
      </p:sp>
    </p:spTree>
    <p:extLst>
      <p:ext uri="{BB962C8B-B14F-4D97-AF65-F5344CB8AC3E}">
        <p14:creationId xmlns:p14="http://schemas.microsoft.com/office/powerpoint/2010/main" val="3086263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1B014BF9-B447-4EC3-A5CF-DB7757C81DD5}"/>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B2698607-259E-453D-B07E-E92C762799BB}"/>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F850EBF-43F9-44A2-8DB3-DF62255B4C4F}"/>
              </a:ext>
            </a:extLst>
          </p:cNvPr>
          <p:cNvSpPr>
            <a:spLocks noGrp="1"/>
          </p:cNvSpPr>
          <p:nvPr>
            <p:ph type="dt" sz="half" idx="10"/>
          </p:nvPr>
        </p:nvSpPr>
        <p:spPr/>
        <p:txBody>
          <a:bodyPr/>
          <a:lstStyle/>
          <a:p>
            <a:fld id="{2CBA6E09-C022-4A0E-AAE8-635F0C99CE59}" type="datetimeFigureOut">
              <a:rPr lang="it-IT" smtClean="0"/>
              <a:t>14/03/2020</a:t>
            </a:fld>
            <a:endParaRPr lang="it-IT"/>
          </a:p>
        </p:txBody>
      </p:sp>
      <p:sp>
        <p:nvSpPr>
          <p:cNvPr id="5" name="Segnaposto piè di pagina 4">
            <a:extLst>
              <a:ext uri="{FF2B5EF4-FFF2-40B4-BE49-F238E27FC236}">
                <a16:creationId xmlns:a16="http://schemas.microsoft.com/office/drawing/2014/main" id="{BB23F9AD-57BA-4AB8-AC34-8BE9965301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55C05AE-BC38-4A8F-BB05-9135358D496A}"/>
              </a:ext>
            </a:extLst>
          </p:cNvPr>
          <p:cNvSpPr>
            <a:spLocks noGrp="1"/>
          </p:cNvSpPr>
          <p:nvPr>
            <p:ph type="sldNum" sz="quarter" idx="12"/>
          </p:nvPr>
        </p:nvSpPr>
        <p:spPr/>
        <p:txBody>
          <a:bodyPr/>
          <a:lstStyle/>
          <a:p>
            <a:fld id="{EB293E83-45CA-4172-98F3-054B9D798FE3}" type="slidenum">
              <a:rPr lang="it-IT" smtClean="0"/>
              <a:t>‹N›</a:t>
            </a:fld>
            <a:endParaRPr lang="it-IT"/>
          </a:p>
        </p:txBody>
      </p:sp>
    </p:spTree>
    <p:extLst>
      <p:ext uri="{BB962C8B-B14F-4D97-AF65-F5344CB8AC3E}">
        <p14:creationId xmlns:p14="http://schemas.microsoft.com/office/powerpoint/2010/main" val="1450506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1733FAC-6F6C-4376-AC97-554A86CB4F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CF65DAD-0411-4122-A3CD-1574344F0E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E0B624C-7961-49DB-8E69-967F8AB25E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BA6E09-C022-4A0E-AAE8-635F0C99CE59}" type="datetimeFigureOut">
              <a:rPr lang="it-IT" smtClean="0"/>
              <a:t>14/03/2020</a:t>
            </a:fld>
            <a:endParaRPr lang="it-IT"/>
          </a:p>
        </p:txBody>
      </p:sp>
      <p:sp>
        <p:nvSpPr>
          <p:cNvPr id="5" name="Segnaposto piè di pagina 4">
            <a:extLst>
              <a:ext uri="{FF2B5EF4-FFF2-40B4-BE49-F238E27FC236}">
                <a16:creationId xmlns:a16="http://schemas.microsoft.com/office/drawing/2014/main" id="{5D731B8B-0127-4893-B2D0-DD8E69BF15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DB3E9ADC-B6FD-42CA-ACED-DD72FB0579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293E83-45CA-4172-98F3-054B9D798FE3}" type="slidenum">
              <a:rPr lang="it-IT" smtClean="0"/>
              <a:t>‹N›</a:t>
            </a:fld>
            <a:endParaRPr lang="it-IT"/>
          </a:p>
        </p:txBody>
      </p:sp>
    </p:spTree>
    <p:extLst>
      <p:ext uri="{BB962C8B-B14F-4D97-AF65-F5344CB8AC3E}">
        <p14:creationId xmlns:p14="http://schemas.microsoft.com/office/powerpoint/2010/main" val="1307530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834C60-31D4-4B6D-8055-F4E9CDF9FDFC}"/>
              </a:ext>
            </a:extLst>
          </p:cNvPr>
          <p:cNvSpPr>
            <a:spLocks noGrp="1"/>
          </p:cNvSpPr>
          <p:nvPr>
            <p:ph type="ctrTitle"/>
          </p:nvPr>
        </p:nvSpPr>
        <p:spPr/>
        <p:txBody>
          <a:bodyPr/>
          <a:lstStyle/>
          <a:p>
            <a:r>
              <a:rPr lang="it-IT" b="1" dirty="0">
                <a:solidFill>
                  <a:srgbClr val="FF0000"/>
                </a:solidFill>
              </a:rPr>
              <a:t>SCHEMI DI STORIA</a:t>
            </a:r>
          </a:p>
        </p:txBody>
      </p:sp>
      <p:sp>
        <p:nvSpPr>
          <p:cNvPr id="3" name="Sottotitolo 2">
            <a:extLst>
              <a:ext uri="{FF2B5EF4-FFF2-40B4-BE49-F238E27FC236}">
                <a16:creationId xmlns:a16="http://schemas.microsoft.com/office/drawing/2014/main" id="{13DCA283-061E-48F4-8F62-FD6185F147B6}"/>
              </a:ext>
            </a:extLst>
          </p:cNvPr>
          <p:cNvSpPr>
            <a:spLocks noGrp="1"/>
          </p:cNvSpPr>
          <p:nvPr>
            <p:ph type="subTitle" idx="1"/>
          </p:nvPr>
        </p:nvSpPr>
        <p:spPr/>
        <p:txBody>
          <a:bodyPr/>
          <a:lstStyle/>
          <a:p>
            <a:r>
              <a:rPr lang="it-IT" b="1" dirty="0">
                <a:solidFill>
                  <a:srgbClr val="FF0000"/>
                </a:solidFill>
              </a:rPr>
              <a:t>L’ALTO MEDIOEVO</a:t>
            </a:r>
          </a:p>
        </p:txBody>
      </p:sp>
    </p:spTree>
    <p:extLst>
      <p:ext uri="{BB962C8B-B14F-4D97-AF65-F5344CB8AC3E}">
        <p14:creationId xmlns:p14="http://schemas.microsoft.com/office/powerpoint/2010/main" val="3924662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C0A427C3-000A-4D59-A898-67DB1B068D7D}"/>
              </a:ext>
            </a:extLst>
          </p:cNvPr>
          <p:cNvSpPr txBox="1"/>
          <p:nvPr/>
        </p:nvSpPr>
        <p:spPr>
          <a:xfrm>
            <a:off x="4161182" y="2716695"/>
            <a:ext cx="1752724" cy="461665"/>
          </a:xfrm>
          <a:prstGeom prst="rect">
            <a:avLst/>
          </a:prstGeom>
          <a:noFill/>
        </p:spPr>
        <p:txBody>
          <a:bodyPr wrap="square" rtlCol="0">
            <a:spAutoFit/>
          </a:bodyPr>
          <a:lstStyle/>
          <a:p>
            <a:r>
              <a:rPr lang="it-IT" sz="2400" b="1" dirty="0">
                <a:solidFill>
                  <a:srgbClr val="FF0000"/>
                </a:solidFill>
              </a:rPr>
              <a:t>FEDERICO II</a:t>
            </a:r>
          </a:p>
        </p:txBody>
      </p:sp>
      <p:sp>
        <p:nvSpPr>
          <p:cNvPr id="6" name="CasellaDiTesto 5">
            <a:extLst>
              <a:ext uri="{FF2B5EF4-FFF2-40B4-BE49-F238E27FC236}">
                <a16:creationId xmlns:a16="http://schemas.microsoft.com/office/drawing/2014/main" id="{AA6BE72A-0EEB-47EA-AF0E-4608D7285ED4}"/>
              </a:ext>
            </a:extLst>
          </p:cNvPr>
          <p:cNvSpPr txBox="1"/>
          <p:nvPr/>
        </p:nvSpPr>
        <p:spPr>
          <a:xfrm>
            <a:off x="167991" y="425474"/>
            <a:ext cx="2623931" cy="2677656"/>
          </a:xfrm>
          <a:prstGeom prst="rect">
            <a:avLst/>
          </a:prstGeom>
          <a:noFill/>
        </p:spPr>
        <p:txBody>
          <a:bodyPr wrap="square" rtlCol="0">
            <a:spAutoFit/>
          </a:bodyPr>
          <a:lstStyle/>
          <a:p>
            <a:pPr marL="342900" indent="-342900">
              <a:buAutoNum type="arabicPeriod"/>
            </a:pPr>
            <a:r>
              <a:rPr lang="it-IT" sz="1400" b="1" dirty="0">
                <a:solidFill>
                  <a:srgbClr val="FF0000"/>
                </a:solidFill>
              </a:rPr>
              <a:t>CHI E’</a:t>
            </a:r>
          </a:p>
          <a:p>
            <a:r>
              <a:rPr lang="it-IT" sz="1400" dirty="0"/>
              <a:t>ERA IL NIPOTE DEL BARBAROSSA DA PARTE DI PADRE</a:t>
            </a:r>
          </a:p>
          <a:p>
            <a:endParaRPr lang="it-IT" sz="1400" dirty="0"/>
          </a:p>
          <a:p>
            <a:r>
              <a:rPr lang="it-IT" sz="1400" dirty="0"/>
              <a:t>FIGLIO DI ENRICO VI E DELLA PRINCIPESSA NORMANNA COSTANZA D’ALTAVILLA</a:t>
            </a:r>
          </a:p>
          <a:p>
            <a:endParaRPr lang="it-IT" sz="1400" dirty="0"/>
          </a:p>
          <a:p>
            <a:r>
              <a:rPr lang="it-IT" sz="1400" dirty="0"/>
              <a:t>AVREBBE COSI’ EREDITATO LA CORONA IMPERIALE (DAL PADRE) E I TERRITORI DEL SUD ITALIA (DALLA MADRE)</a:t>
            </a:r>
          </a:p>
        </p:txBody>
      </p:sp>
      <p:sp>
        <p:nvSpPr>
          <p:cNvPr id="7" name="CasellaDiTesto 6">
            <a:extLst>
              <a:ext uri="{FF2B5EF4-FFF2-40B4-BE49-F238E27FC236}">
                <a16:creationId xmlns:a16="http://schemas.microsoft.com/office/drawing/2014/main" id="{28A03EC7-328E-4D7B-A5E0-85617A7F1AD4}"/>
              </a:ext>
            </a:extLst>
          </p:cNvPr>
          <p:cNvSpPr txBox="1"/>
          <p:nvPr/>
        </p:nvSpPr>
        <p:spPr>
          <a:xfrm>
            <a:off x="389457" y="3708705"/>
            <a:ext cx="2900007" cy="1600438"/>
          </a:xfrm>
          <a:prstGeom prst="rect">
            <a:avLst/>
          </a:prstGeom>
          <a:noFill/>
        </p:spPr>
        <p:txBody>
          <a:bodyPr wrap="square" rtlCol="0">
            <a:spAutoFit/>
          </a:bodyPr>
          <a:lstStyle/>
          <a:p>
            <a:r>
              <a:rPr lang="it-IT" sz="1400" b="1" dirty="0">
                <a:solidFill>
                  <a:srgbClr val="FF0000"/>
                </a:solidFill>
              </a:rPr>
              <a:t>2. LA TUTELA DEL PAPA</a:t>
            </a:r>
          </a:p>
          <a:p>
            <a:r>
              <a:rPr lang="it-IT" sz="1400" dirty="0"/>
              <a:t>RIMASE ORFANO A 3 ANNI E FU AFFIDATO AL PAPA INNOCENZO III PER PROTEGGERLO DAI NEMICI, OSSIA I PRINCIPI TEDESCHI CHE VOLEVANO UCCIDERLO PER IL TITOLO IMPERIALE</a:t>
            </a:r>
          </a:p>
        </p:txBody>
      </p:sp>
      <p:cxnSp>
        <p:nvCxnSpPr>
          <p:cNvPr id="9" name="Connettore 2 8">
            <a:extLst>
              <a:ext uri="{FF2B5EF4-FFF2-40B4-BE49-F238E27FC236}">
                <a16:creationId xmlns:a16="http://schemas.microsoft.com/office/drawing/2014/main" id="{363C35D4-D218-4F70-9146-67285AF6095D}"/>
              </a:ext>
            </a:extLst>
          </p:cNvPr>
          <p:cNvCxnSpPr>
            <a:cxnSpLocks/>
          </p:cNvCxnSpPr>
          <p:nvPr/>
        </p:nvCxnSpPr>
        <p:spPr>
          <a:xfrm flipH="1" flipV="1">
            <a:off x="3466110" y="2364466"/>
            <a:ext cx="580482" cy="3748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668319A2-49C1-4FBF-BA75-776C479B338D}"/>
              </a:ext>
            </a:extLst>
          </p:cNvPr>
          <p:cNvSpPr txBox="1"/>
          <p:nvPr/>
        </p:nvSpPr>
        <p:spPr>
          <a:xfrm>
            <a:off x="3381523" y="3934768"/>
            <a:ext cx="3313534" cy="2462213"/>
          </a:xfrm>
          <a:prstGeom prst="rect">
            <a:avLst/>
          </a:prstGeom>
          <a:noFill/>
        </p:spPr>
        <p:txBody>
          <a:bodyPr wrap="square" rtlCol="0">
            <a:spAutoFit/>
          </a:bodyPr>
          <a:lstStyle/>
          <a:p>
            <a:r>
              <a:rPr lang="it-IT" sz="1400" b="1" dirty="0">
                <a:solidFill>
                  <a:srgbClr val="FF0000"/>
                </a:solidFill>
              </a:rPr>
              <a:t>3. RE DI SICILIA, GERMANIA E IMPERATORE</a:t>
            </a:r>
          </a:p>
          <a:p>
            <a:endParaRPr lang="it-IT" sz="1400" dirty="0"/>
          </a:p>
          <a:p>
            <a:r>
              <a:rPr lang="it-IT" sz="1400" dirty="0"/>
              <a:t>CREBBE IN ITALIA, ALLA QUALE FU SEMPRE MOLTO LEGATO</a:t>
            </a:r>
          </a:p>
          <a:p>
            <a:endParaRPr lang="it-IT" sz="1400" dirty="0"/>
          </a:p>
          <a:p>
            <a:r>
              <a:rPr lang="it-IT" sz="1400" dirty="0"/>
              <a:t>NEL 1212 FU ELETTO RE DI GERMANIA E DI SICILIA E STABILI’ LA SUA CORTE A PALERMO</a:t>
            </a:r>
          </a:p>
          <a:p>
            <a:endParaRPr lang="it-IT" sz="1400" dirty="0"/>
          </a:p>
          <a:p>
            <a:r>
              <a:rPr lang="it-IT" sz="1400" dirty="0"/>
              <a:t>NEL 1220 VENNE ELETTO IMPERATORE</a:t>
            </a:r>
          </a:p>
        </p:txBody>
      </p:sp>
      <p:cxnSp>
        <p:nvCxnSpPr>
          <p:cNvPr id="4" name="Connettore 2 3">
            <a:extLst>
              <a:ext uri="{FF2B5EF4-FFF2-40B4-BE49-F238E27FC236}">
                <a16:creationId xmlns:a16="http://schemas.microsoft.com/office/drawing/2014/main" id="{D37492F5-F50D-4225-AAD9-EF9CA71C6AD9}"/>
              </a:ext>
            </a:extLst>
          </p:cNvPr>
          <p:cNvCxnSpPr>
            <a:cxnSpLocks/>
          </p:cNvCxnSpPr>
          <p:nvPr/>
        </p:nvCxnSpPr>
        <p:spPr>
          <a:xfrm flipH="1">
            <a:off x="3529380" y="3178360"/>
            <a:ext cx="574507" cy="419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id="{B50D1572-0366-4DA8-9681-0C2E35FD11F1}"/>
              </a:ext>
            </a:extLst>
          </p:cNvPr>
          <p:cNvCxnSpPr>
            <a:cxnSpLocks/>
          </p:cNvCxnSpPr>
          <p:nvPr/>
        </p:nvCxnSpPr>
        <p:spPr>
          <a:xfrm>
            <a:off x="4986086" y="3273361"/>
            <a:ext cx="0" cy="5382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ttore 2 20">
            <a:extLst>
              <a:ext uri="{FF2B5EF4-FFF2-40B4-BE49-F238E27FC236}">
                <a16:creationId xmlns:a16="http://schemas.microsoft.com/office/drawing/2014/main" id="{EA9FBCD6-C430-4C26-B97A-9602ED07BF75}"/>
              </a:ext>
            </a:extLst>
          </p:cNvPr>
          <p:cNvCxnSpPr>
            <a:cxnSpLocks/>
          </p:cNvCxnSpPr>
          <p:nvPr/>
        </p:nvCxnSpPr>
        <p:spPr>
          <a:xfrm>
            <a:off x="6096000" y="2970304"/>
            <a:ext cx="5745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CasellaDiTesto 23">
            <a:extLst>
              <a:ext uri="{FF2B5EF4-FFF2-40B4-BE49-F238E27FC236}">
                <a16:creationId xmlns:a16="http://schemas.microsoft.com/office/drawing/2014/main" id="{4F017FC5-FD02-41B6-8651-14A83FB7ECC2}"/>
              </a:ext>
            </a:extLst>
          </p:cNvPr>
          <p:cNvSpPr txBox="1"/>
          <p:nvPr/>
        </p:nvSpPr>
        <p:spPr>
          <a:xfrm>
            <a:off x="6904178" y="1764302"/>
            <a:ext cx="5119831" cy="4339650"/>
          </a:xfrm>
          <a:prstGeom prst="rect">
            <a:avLst/>
          </a:prstGeom>
          <a:noFill/>
        </p:spPr>
        <p:txBody>
          <a:bodyPr wrap="square" rtlCol="0">
            <a:spAutoFit/>
          </a:bodyPr>
          <a:lstStyle/>
          <a:p>
            <a:r>
              <a:rPr lang="it-IT" sz="1400" b="1" dirty="0">
                <a:solidFill>
                  <a:srgbClr val="FF0000"/>
                </a:solidFill>
              </a:rPr>
              <a:t>4. LA SUA LINEA POLITICA</a:t>
            </a:r>
          </a:p>
          <a:p>
            <a:r>
              <a:rPr lang="it-IT" sz="1400" dirty="0"/>
              <a:t>LA SUA LINEA POLITICA E LE SUE AZIONI PRINCIPALI FURONO:</a:t>
            </a:r>
          </a:p>
          <a:p>
            <a:pPr marL="171450" indent="-171450">
              <a:buFontTx/>
              <a:buChar char="-"/>
            </a:pPr>
            <a:r>
              <a:rPr lang="it-IT" sz="1400" dirty="0"/>
              <a:t>SI RESE INDIPENDENTE DAL PAPA, CHE VOLEVA SOTTOMETTERLO ALLA SUA AUTORITA’ (QUANDO INNOCENZO III MORI’, IL NUOVO PAPA GREGPORIO IX LO SCOMUNICO’ NEL 1227)</a:t>
            </a:r>
          </a:p>
          <a:p>
            <a:pPr marL="171450" indent="-171450">
              <a:buFontTx/>
              <a:buChar char="-"/>
            </a:pPr>
            <a:r>
              <a:rPr lang="it-IT" sz="1400" dirty="0"/>
              <a:t>EVITO’ LO SCONTRO ARMATO CON I MUSULMANI: RITARDO’ LA PARTENZA PER LE CROCIATE E, UNA VOLTA GIUNTO IN TERRASANTA, TROVO’ UN ACCORDO CON I TURCHI</a:t>
            </a:r>
          </a:p>
          <a:p>
            <a:pPr marL="171450" indent="-171450">
              <a:buFontTx/>
              <a:buChar char="-"/>
            </a:pPr>
            <a:r>
              <a:rPr lang="it-IT" sz="1400" dirty="0"/>
              <a:t>RIORGANIZZO’ IL REGNO DI SICILIA: IMPOSE NUOVE TASSE PER MANTENERE L’ESERCITO, SI CIRCONDO’ DI COLLABORATORI ESPERTI, FONDO’ L’UNIVERSITA’ DI NAPOLI PER GARANTIRE UNA BUONA FORMAZIONE AI SUOI FUNZIONARI, INCORAGGIO’ LA CULTURA, PRENDENDO PARTE AL GRUPPO POETICO DELLA SCUOLA SICILIANA, DIEDE IMPULSO ALL’ARCHITETTURA, COSTRUENDO CASTELLI E FORTEZZE, EMANO’ DELLE LEGGI NOTE COME </a:t>
            </a:r>
            <a:r>
              <a:rPr lang="it-IT" sz="1400" u="sng" dirty="0"/>
              <a:t>COSTITUZIONI DI MELFI</a:t>
            </a:r>
            <a:r>
              <a:rPr lang="it-IT" sz="1400" dirty="0"/>
              <a:t>,CHE STABILIVANO L’UGUAGLIANZA DI TUTTI I CITTADINI DAVANTI ALLA LEGGE E AFFERMAVANO LA SUPERIORITA’ DELL’IMPERATORE SUI NOBILI E SUL CLERO</a:t>
            </a:r>
          </a:p>
          <a:p>
            <a:pPr marL="171450" indent="-171450">
              <a:buFontTx/>
              <a:buChar char="-"/>
            </a:pPr>
            <a:endParaRPr lang="it-IT" sz="1200" dirty="0"/>
          </a:p>
          <a:p>
            <a:pPr marL="171450" indent="-171450">
              <a:buFontTx/>
              <a:buChar char="-"/>
            </a:pPr>
            <a:endParaRPr lang="it-IT" sz="1200" dirty="0"/>
          </a:p>
        </p:txBody>
      </p:sp>
      <p:cxnSp>
        <p:nvCxnSpPr>
          <p:cNvPr id="26" name="Connettore 2 25">
            <a:extLst>
              <a:ext uri="{FF2B5EF4-FFF2-40B4-BE49-F238E27FC236}">
                <a16:creationId xmlns:a16="http://schemas.microsoft.com/office/drawing/2014/main" id="{0C59EB1B-49D4-46D5-88B0-2B2A54AE6EE8}"/>
              </a:ext>
            </a:extLst>
          </p:cNvPr>
          <p:cNvCxnSpPr>
            <a:cxnSpLocks/>
          </p:cNvCxnSpPr>
          <p:nvPr/>
        </p:nvCxnSpPr>
        <p:spPr>
          <a:xfrm flipH="1" flipV="1">
            <a:off x="4985286" y="1828800"/>
            <a:ext cx="800" cy="7647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CasellaDiTesto 27">
            <a:extLst>
              <a:ext uri="{FF2B5EF4-FFF2-40B4-BE49-F238E27FC236}">
                <a16:creationId xmlns:a16="http://schemas.microsoft.com/office/drawing/2014/main" id="{15EC4476-F935-413A-BB81-9AA2BD8826EB}"/>
              </a:ext>
            </a:extLst>
          </p:cNvPr>
          <p:cNvSpPr txBox="1"/>
          <p:nvPr/>
        </p:nvSpPr>
        <p:spPr>
          <a:xfrm>
            <a:off x="3756351" y="529838"/>
            <a:ext cx="3313538" cy="1384995"/>
          </a:xfrm>
          <a:prstGeom prst="rect">
            <a:avLst/>
          </a:prstGeom>
          <a:noFill/>
        </p:spPr>
        <p:txBody>
          <a:bodyPr wrap="square" rtlCol="0">
            <a:spAutoFit/>
          </a:bodyPr>
          <a:lstStyle/>
          <a:p>
            <a:r>
              <a:rPr lang="it-IT" sz="1400" b="1" dirty="0">
                <a:solidFill>
                  <a:srgbClr val="FF0000"/>
                </a:solidFill>
              </a:rPr>
              <a:t>5. LA MORTE</a:t>
            </a:r>
          </a:p>
          <a:p>
            <a:r>
              <a:rPr lang="it-IT" sz="1400" dirty="0"/>
              <a:t>FEDERICO II MORI’ A 56 ANNI, NEL 1250, PROPRIO MENTRE STAVA PREPARANDO UNA SPEDIZIONE PER RIPORTARE SOTTO IL SUO CONTROLLO I COMUNI DEL NORD ITALIA</a:t>
            </a:r>
          </a:p>
        </p:txBody>
      </p:sp>
    </p:spTree>
    <p:extLst>
      <p:ext uri="{BB962C8B-B14F-4D97-AF65-F5344CB8AC3E}">
        <p14:creationId xmlns:p14="http://schemas.microsoft.com/office/powerpoint/2010/main" val="276549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8974054E-4246-4543-A308-91BA3648F5E2}"/>
              </a:ext>
            </a:extLst>
          </p:cNvPr>
          <p:cNvSpPr txBox="1"/>
          <p:nvPr/>
        </p:nvSpPr>
        <p:spPr>
          <a:xfrm>
            <a:off x="4306956" y="2080591"/>
            <a:ext cx="3578087" cy="369332"/>
          </a:xfrm>
          <a:prstGeom prst="rect">
            <a:avLst/>
          </a:prstGeom>
          <a:noFill/>
        </p:spPr>
        <p:txBody>
          <a:bodyPr wrap="square" rtlCol="0">
            <a:spAutoFit/>
          </a:bodyPr>
          <a:lstStyle/>
          <a:p>
            <a:r>
              <a:rPr lang="it-IT" b="1" dirty="0">
                <a:solidFill>
                  <a:srgbClr val="FF0000"/>
                </a:solidFill>
              </a:rPr>
              <a:t>GLI EREDI DI FEDERICO II</a:t>
            </a:r>
          </a:p>
        </p:txBody>
      </p:sp>
      <p:sp>
        <p:nvSpPr>
          <p:cNvPr id="3" name="CasellaDiTesto 2">
            <a:extLst>
              <a:ext uri="{FF2B5EF4-FFF2-40B4-BE49-F238E27FC236}">
                <a16:creationId xmlns:a16="http://schemas.microsoft.com/office/drawing/2014/main" id="{989650C0-6A68-44A7-BF24-547C8CF1D9C3}"/>
              </a:ext>
            </a:extLst>
          </p:cNvPr>
          <p:cNvSpPr txBox="1"/>
          <p:nvPr/>
        </p:nvSpPr>
        <p:spPr>
          <a:xfrm>
            <a:off x="217327" y="3483843"/>
            <a:ext cx="2961490" cy="2308324"/>
          </a:xfrm>
          <a:prstGeom prst="rect">
            <a:avLst/>
          </a:prstGeom>
          <a:noFill/>
        </p:spPr>
        <p:txBody>
          <a:bodyPr wrap="square" rtlCol="0">
            <a:spAutoFit/>
          </a:bodyPr>
          <a:lstStyle/>
          <a:p>
            <a:r>
              <a:rPr lang="it-IT" sz="1200" b="1" dirty="0">
                <a:solidFill>
                  <a:srgbClr val="FF0000"/>
                </a:solidFill>
              </a:rPr>
              <a:t>1. MANFREDI E CORRADINO</a:t>
            </a:r>
          </a:p>
          <a:p>
            <a:endParaRPr lang="it-IT" sz="1200" dirty="0"/>
          </a:p>
          <a:p>
            <a:r>
              <a:rPr lang="it-IT" sz="1200" dirty="0"/>
              <a:t>DOPO LA MORTE DI FEDERICO II, GLI SUCCEDE IL FIGLIO CORRADO IV, CHE MUORE DOPO 4 ANNI.</a:t>
            </a:r>
          </a:p>
          <a:p>
            <a:r>
              <a:rPr lang="it-IT" sz="1200" dirty="0"/>
              <a:t>L’EREDE, IL FIGLIO CORRADINO, AVEVA SOLO 3 ANNI, COSII’ IL SECONDO GENITO MANFREDI SI IMPADRONISCE DEL TRONO DI SICILIA E PROVA A ESPANDERE IL REGNO ANCHE AL CENTRO E AL NORD DELL’ITALIA</a:t>
            </a:r>
          </a:p>
          <a:p>
            <a:endParaRPr lang="it-IT" sz="1200" dirty="0"/>
          </a:p>
          <a:p>
            <a:endParaRPr lang="it-IT" sz="1200" dirty="0"/>
          </a:p>
        </p:txBody>
      </p:sp>
      <p:cxnSp>
        <p:nvCxnSpPr>
          <p:cNvPr id="5" name="Connettore 2 4">
            <a:extLst>
              <a:ext uri="{FF2B5EF4-FFF2-40B4-BE49-F238E27FC236}">
                <a16:creationId xmlns:a16="http://schemas.microsoft.com/office/drawing/2014/main" id="{6B64DDAB-07F4-424C-B94A-F0C5CBC95B82}"/>
              </a:ext>
            </a:extLst>
          </p:cNvPr>
          <p:cNvCxnSpPr>
            <a:cxnSpLocks/>
          </p:cNvCxnSpPr>
          <p:nvPr/>
        </p:nvCxnSpPr>
        <p:spPr>
          <a:xfrm flipH="1">
            <a:off x="3241961" y="2507697"/>
            <a:ext cx="731858" cy="5564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ttore 2 7">
            <a:extLst>
              <a:ext uri="{FF2B5EF4-FFF2-40B4-BE49-F238E27FC236}">
                <a16:creationId xmlns:a16="http://schemas.microsoft.com/office/drawing/2014/main" id="{650C083D-AFDA-4114-92D2-013E8E7AD000}"/>
              </a:ext>
            </a:extLst>
          </p:cNvPr>
          <p:cNvCxnSpPr>
            <a:cxnSpLocks/>
          </p:cNvCxnSpPr>
          <p:nvPr/>
        </p:nvCxnSpPr>
        <p:spPr>
          <a:xfrm>
            <a:off x="5758374" y="2507697"/>
            <a:ext cx="0" cy="758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ttore 2 12">
            <a:extLst>
              <a:ext uri="{FF2B5EF4-FFF2-40B4-BE49-F238E27FC236}">
                <a16:creationId xmlns:a16="http://schemas.microsoft.com/office/drawing/2014/main" id="{35BC1A42-F29C-4EAA-8964-C99E81EC9376}"/>
              </a:ext>
            </a:extLst>
          </p:cNvPr>
          <p:cNvCxnSpPr>
            <a:cxnSpLocks/>
          </p:cNvCxnSpPr>
          <p:nvPr/>
        </p:nvCxnSpPr>
        <p:spPr>
          <a:xfrm flipV="1">
            <a:off x="7109791" y="1351722"/>
            <a:ext cx="616226" cy="5219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CasellaDiTesto 9">
            <a:extLst>
              <a:ext uri="{FF2B5EF4-FFF2-40B4-BE49-F238E27FC236}">
                <a16:creationId xmlns:a16="http://schemas.microsoft.com/office/drawing/2014/main" id="{EE3CACED-D54F-40EA-8EAE-AB988CC5A762}"/>
              </a:ext>
            </a:extLst>
          </p:cNvPr>
          <p:cNvSpPr txBox="1"/>
          <p:nvPr/>
        </p:nvSpPr>
        <p:spPr>
          <a:xfrm>
            <a:off x="3973819" y="3491083"/>
            <a:ext cx="4320006" cy="3139321"/>
          </a:xfrm>
          <a:prstGeom prst="rect">
            <a:avLst/>
          </a:prstGeom>
          <a:noFill/>
        </p:spPr>
        <p:txBody>
          <a:bodyPr wrap="square" rtlCol="0">
            <a:spAutoFit/>
          </a:bodyPr>
          <a:lstStyle/>
          <a:p>
            <a:r>
              <a:rPr lang="it-IT" sz="1200" b="1" dirty="0">
                <a:solidFill>
                  <a:srgbClr val="FF0000"/>
                </a:solidFill>
              </a:rPr>
              <a:t>2. CARLO D’ANGIO’</a:t>
            </a:r>
          </a:p>
          <a:p>
            <a:endParaRPr lang="it-IT" sz="1200" dirty="0"/>
          </a:p>
          <a:p>
            <a:r>
              <a:rPr lang="it-IT" sz="1200" dirty="0"/>
              <a:t>IL PAPA CLEMENTE IV,  UN VESCOVO FRANCESE, CHIAMA IN SUO AIUTO IL FRATELLO DEL RE DI FRANCIA CARLO D’ANGIO’ PER BLOCCARE L’ESPANSIONE DI MANFREDI</a:t>
            </a:r>
          </a:p>
          <a:p>
            <a:endParaRPr lang="it-IT" sz="1200" dirty="0"/>
          </a:p>
          <a:p>
            <a:r>
              <a:rPr lang="it-IT" sz="1200" dirty="0"/>
              <a:t>CARLO D’ANGIO’ SONFIGGE E UCCIDE NELLA BATTAGLIA DI BENEVENTO DEL 1266 MANFREDI, E DUE ANNI PIU’ TARDI SCONFIGGE CORRADINO NELLA BATTAGLIA DI  TAGLIACOZZO. </a:t>
            </a:r>
          </a:p>
          <a:p>
            <a:endParaRPr lang="it-IT" sz="1200" dirty="0"/>
          </a:p>
          <a:p>
            <a:r>
              <a:rPr lang="it-IT" sz="1200" dirty="0"/>
              <a:t>LA CORONA DI SICILIA VIENE OFFERTA A CARLO D’ANGIO’, CHE REGNA IN MODO OPPRESSIVO E AUTORITARIO, IMPONENDO NUOVE PESANTI TASSE. DISCENDENTI DI FEDERICO II, E OTTIENE DAL PAPA LA CORONA DI SICILIA</a:t>
            </a:r>
          </a:p>
          <a:p>
            <a:endParaRPr lang="it-IT" sz="1200" dirty="0"/>
          </a:p>
          <a:p>
            <a:endParaRPr lang="it-IT" dirty="0"/>
          </a:p>
        </p:txBody>
      </p:sp>
      <p:sp>
        <p:nvSpPr>
          <p:cNvPr id="12" name="CasellaDiTesto 11">
            <a:extLst>
              <a:ext uri="{FF2B5EF4-FFF2-40B4-BE49-F238E27FC236}">
                <a16:creationId xmlns:a16="http://schemas.microsoft.com/office/drawing/2014/main" id="{CBC2A4A3-49D8-4D75-8A82-A5920772F10C}"/>
              </a:ext>
            </a:extLst>
          </p:cNvPr>
          <p:cNvSpPr txBox="1"/>
          <p:nvPr/>
        </p:nvSpPr>
        <p:spPr>
          <a:xfrm>
            <a:off x="8163339" y="858968"/>
            <a:ext cx="3811331" cy="4062651"/>
          </a:xfrm>
          <a:prstGeom prst="rect">
            <a:avLst/>
          </a:prstGeom>
          <a:noFill/>
        </p:spPr>
        <p:txBody>
          <a:bodyPr wrap="square" rtlCol="0">
            <a:spAutoFit/>
          </a:bodyPr>
          <a:lstStyle/>
          <a:p>
            <a:r>
              <a:rPr lang="it-IT" sz="1200" b="1" dirty="0">
                <a:solidFill>
                  <a:srgbClr val="FF0000"/>
                </a:solidFill>
              </a:rPr>
              <a:t>3. I VESPRI SICILIANI E LA SPARTIZIONE DELLA SICILIA</a:t>
            </a:r>
          </a:p>
          <a:p>
            <a:endParaRPr lang="it-IT" sz="1200" dirty="0"/>
          </a:p>
          <a:p>
            <a:r>
              <a:rPr lang="it-IT" sz="1200" dirty="0"/>
              <a:t>IL POPOLO SICILIANO SI RIBELLA ALLA DOMINAZIONE DI CARLO D’ANGIO’ .</a:t>
            </a:r>
          </a:p>
          <a:p>
            <a:r>
              <a:rPr lang="it-IT" sz="1200" dirty="0"/>
              <a:t>NEL 1282 SCOPPIA UNA VIOLENTA RIBELLIONE POPOLARE, QUANDO UN SOLDATO FRANCESE PERQUISISCE UNA DONNA ALL’ORA DEL VESPRO (DI SERA) IL LUNEDI DI PASQUA.  LA RIVOLTA SI ESTENDE A TUTTA LA SICILIA, LE CITTA’ SI UNISCONO IN UNA LEGA E SI ALLEANO CON IL RE DI SPAGNA PIETRO III D’ARAGONA (MARITO DI COSTANZA, FIGLIA DI MANFREDI). LA GUERRA CONTRO CARLO D’ANGIO’ E’ DETTA GUERRA DEI VESPRI SICILIANI.</a:t>
            </a:r>
          </a:p>
          <a:p>
            <a:r>
              <a:rPr lang="it-IT" sz="1200" dirty="0"/>
              <a:t>ANGIOINI E ARAGONESI COMBATTIONO PER 20 ANNI E ALLA FINE SI DIVIDONO IL SUD ITALIA CON LA PACE DI CALTABELLOTTA (1302)</a:t>
            </a:r>
          </a:p>
          <a:p>
            <a:endParaRPr lang="it-IT" sz="1200" dirty="0"/>
          </a:p>
          <a:p>
            <a:endParaRPr lang="it-IT" sz="1200" dirty="0"/>
          </a:p>
          <a:p>
            <a:endParaRPr lang="it-IT" sz="1200" dirty="0"/>
          </a:p>
          <a:p>
            <a:r>
              <a:rPr lang="it-IT" sz="1200" dirty="0"/>
              <a:t>ARAGONESI: SICILIA</a:t>
            </a:r>
          </a:p>
          <a:p>
            <a:r>
              <a:rPr lang="it-IT" sz="1200" dirty="0"/>
              <a:t>ANGIONI: IL RESTO DEL SUD ITALIA</a:t>
            </a:r>
          </a:p>
          <a:p>
            <a:endParaRPr lang="it-IT" dirty="0"/>
          </a:p>
        </p:txBody>
      </p:sp>
      <p:sp>
        <p:nvSpPr>
          <p:cNvPr id="14" name="Freccia in giù 13">
            <a:extLst>
              <a:ext uri="{FF2B5EF4-FFF2-40B4-BE49-F238E27FC236}">
                <a16:creationId xmlns:a16="http://schemas.microsoft.com/office/drawing/2014/main" id="{585C8945-302E-4488-8EAC-3AB477233E6A}"/>
              </a:ext>
            </a:extLst>
          </p:cNvPr>
          <p:cNvSpPr/>
          <p:nvPr/>
        </p:nvSpPr>
        <p:spPr>
          <a:xfrm>
            <a:off x="8792308" y="3685735"/>
            <a:ext cx="140677" cy="35169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0990294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TotalTime>
  <Words>620</Words>
  <Application>Microsoft Office PowerPoint</Application>
  <PresentationFormat>Widescreen</PresentationFormat>
  <Paragraphs>47</Paragraphs>
  <Slides>3</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3</vt:i4>
      </vt:variant>
    </vt:vector>
  </HeadingPairs>
  <TitlesOfParts>
    <vt:vector size="7" baseType="lpstr">
      <vt:lpstr>Arial</vt:lpstr>
      <vt:lpstr>Calibri</vt:lpstr>
      <vt:lpstr>Calibri Light</vt:lpstr>
      <vt:lpstr>Tema di Office</vt:lpstr>
      <vt:lpstr>SCHEMI DI STORIA</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SCHEMI DI STORIA</dc:title>
  <dc:creator>emanuela amici</dc:creator>
  <cp:lastModifiedBy>emanuela amici</cp:lastModifiedBy>
  <cp:revision>33</cp:revision>
  <dcterms:created xsi:type="dcterms:W3CDTF">2019-05-07T06:07:01Z</dcterms:created>
  <dcterms:modified xsi:type="dcterms:W3CDTF">2020-03-14T15:40:09Z</dcterms:modified>
</cp:coreProperties>
</file>