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82DF4B-2AA4-4395-AA86-E2D422695C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A2F0E4-164D-4FE9-A871-7F96D511E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5E63597-A99F-4518-964F-1074D5078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415B2A-32F1-4B36-A443-CFCD7DC16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2F8CD6-BDF0-453B-B33E-6A73F56D3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1883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4EE350-4570-472A-99BA-1777309C2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FCC515-CEE2-4F6C-BE5F-802D60E5F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9AC0D1-E697-4DAF-955A-BEE30E2D6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51637D-FDD7-4731-BE68-C50F356AB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179173-D4EE-4708-A4C9-0363C69B3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240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BF49B5-90B9-4D05-9AF0-8BA40380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046C924-DA8F-435C-8B87-1753790D5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EADE820-79FE-46EC-BA9F-DF45CE288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2A7970-6E27-4C03-B233-839F044E4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93F522-AA7A-49F9-885C-BE88DCAC3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8592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8C2A9B-3064-41CF-9CFD-6202C0C0A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387007-6785-45D2-A11F-AF601BC3E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1E0FC0D-6826-4983-A5B6-561CCA542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E4548D5-4220-4DBF-92B5-41FDAE1D1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A3E7E4-D110-477E-895A-A3D3BF6EB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A9BA71F-FCCF-4D52-8A92-D208109BD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955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C33EA5-646B-4AD8-BB24-75A831782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25CD54-ED5E-42D9-B03D-50B9A49DA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2DAEB9E-2326-4347-B48C-B8B8F8C6B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DA9F353-0B44-48B5-AAD2-BE3ACF05D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637D3F7-029B-4FF4-8958-B9AA2C9E1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4DA6959-59E3-4CF8-B2B4-0E0C08E87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8820B19-ACAE-4DE7-BE48-1C2297C07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03DE674-4419-48B6-80B9-A551B36B1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249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2BB314-97D2-40E5-89E8-0D8EA0E59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846A221-0C30-4679-A802-0B11B203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C81950-5ECB-4C15-9DDE-F5C33D4E0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99A076D-5D5F-456C-9C75-BA54A5773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08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E440A8A-4F31-4198-96F4-C38D776E2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F773F2F-AAB5-45FE-94A2-31EE2EC5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5D89D09-4379-4071-BA9A-ABB62B61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8837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FCA77F-DF8D-45DA-B479-CD83CCC47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7343B24-6428-431A-A1CD-4B6139F12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04FA6F5-73E7-49C4-905F-00852759D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9E1849B-4A5C-463D-B846-5F7DF035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8F9D1A9-76C9-440B-8445-B626FEF6E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2CE2016-0132-4E93-834F-857340B68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417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474762-ED30-4F7E-B0C1-BD49FC4A0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3951E1E-17FF-499F-B81E-CDBA83C37D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056CC13-0FEB-4C5F-92A5-8F1CD64727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6334EA8-560D-4FE4-8562-5FC78B095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5461678-E159-49C9-9465-18B3463E1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A4611A7-80C5-4F32-B5ED-FE71DC9D1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6766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B0A037-F344-40BC-B1CD-F27D0B2E4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559E26C-2E37-47B4-8FBB-0E0F438B1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4F97FE-68F7-4DF7-804F-D164DC242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322597-8208-4AAF-9A83-0537FA98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809399-3633-4DC6-94D0-AAC8AB7DA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166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B9A0B8F-F48A-4E9C-A895-574FB35066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40790E6-3FF1-4783-A57A-387EDB91C8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BB8B58-F963-4BB0-ADC6-2B9263CC6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56FFF74-D097-4CB4-9038-41140825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19908D-EDA1-458B-B218-C6CFA3AF7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47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5EB84F-7359-4CE1-90E0-6D5BDF598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FC174C9-48F7-4D73-929D-77084E94B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D336B4-0D47-436B-8ECB-F9CE814148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97210-CA49-4792-AB06-5F123163311A}" type="datetimeFigureOut">
              <a:rPr lang="it-IT" smtClean="0"/>
              <a:t>19/10/2019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394939-A8D9-436F-90C7-E593D7EAB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741A49-A105-45DC-B42F-3C4DFAA451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0EF8A-50AD-4E58-A9B6-BED9E4F792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723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0CF054-63AC-4636-9B03-446511260511}"/>
              </a:ext>
            </a:extLst>
          </p:cNvPr>
          <p:cNvSpPr txBox="1"/>
          <p:nvPr/>
        </p:nvSpPr>
        <p:spPr>
          <a:xfrm>
            <a:off x="4373218" y="3059668"/>
            <a:ext cx="219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TURCHI OTTOMANI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EC80DF8F-35D1-4204-81A8-50F0C1C14142}"/>
              </a:ext>
            </a:extLst>
          </p:cNvPr>
          <p:cNvCxnSpPr>
            <a:cxnSpLocks/>
          </p:cNvCxnSpPr>
          <p:nvPr/>
        </p:nvCxnSpPr>
        <p:spPr>
          <a:xfrm flipH="1" flipV="1">
            <a:off x="3485322" y="2373004"/>
            <a:ext cx="755374" cy="686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AAB4AB5D-5EC9-48FE-B4FC-F9E3AAF123D3}"/>
              </a:ext>
            </a:extLst>
          </p:cNvPr>
          <p:cNvCxnSpPr>
            <a:cxnSpLocks/>
          </p:cNvCxnSpPr>
          <p:nvPr/>
        </p:nvCxnSpPr>
        <p:spPr>
          <a:xfrm flipH="1">
            <a:off x="3548269" y="3481001"/>
            <a:ext cx="629479" cy="317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0CB3E051-533A-41D9-AF5A-018452E9C655}"/>
              </a:ext>
            </a:extLst>
          </p:cNvPr>
          <p:cNvCxnSpPr>
            <a:cxnSpLocks/>
          </p:cNvCxnSpPr>
          <p:nvPr/>
        </p:nvCxnSpPr>
        <p:spPr>
          <a:xfrm>
            <a:off x="4870174" y="3626054"/>
            <a:ext cx="0" cy="656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BD84080-937D-48A5-B5DB-385F3CECF87F}"/>
              </a:ext>
            </a:extLst>
          </p:cNvPr>
          <p:cNvSpPr txBox="1"/>
          <p:nvPr/>
        </p:nvSpPr>
        <p:spPr>
          <a:xfrm>
            <a:off x="225287" y="1232452"/>
            <a:ext cx="25841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DURATA</a:t>
            </a:r>
          </a:p>
          <a:p>
            <a:r>
              <a:rPr lang="it-IT" sz="1400" dirty="0"/>
              <a:t>L’IMPERO TURCO OTTOMANO SORGE NEL XIII SECOLO E HA UNA DURATA COMPLESSIVA DI 623 ANNI (DAL 1299 AL 1922). CON LE SUE CONQUISTE ARRIVA A CONTROLLARE GRAN PARTE DELL’EUROPA E DEL NORD AFRICA.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3AF62C7-5027-4C3B-8F34-548439D227E7}"/>
              </a:ext>
            </a:extLst>
          </p:cNvPr>
          <p:cNvSpPr txBox="1"/>
          <p:nvPr/>
        </p:nvSpPr>
        <p:spPr>
          <a:xfrm>
            <a:off x="225288" y="3913570"/>
            <a:ext cx="30065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ORIGINI E NOME</a:t>
            </a:r>
          </a:p>
          <a:p>
            <a:r>
              <a:rPr lang="it-IT" sz="1400" dirty="0"/>
              <a:t>I TURCHI OTTOMANI SONO UN POPOLO NOMADE DELL’ANATOLIA (TURCHIA). IL NOME «OTTOMANI» DERIVA DA OSMAN, ABILE GUERRIERO VISSUTO ALLA FINE DEL XIII SECOLO E PRIMO SOVRANO DELLA DINASTIA OTTOMANA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13BCA60-1E97-471B-885A-E7638B985B25}"/>
              </a:ext>
            </a:extLst>
          </p:cNvPr>
          <p:cNvSpPr txBox="1"/>
          <p:nvPr/>
        </p:nvSpPr>
        <p:spPr>
          <a:xfrm>
            <a:off x="3392560" y="4282902"/>
            <a:ext cx="247814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LA FINE DEL NOMADISMO</a:t>
            </a:r>
          </a:p>
          <a:p>
            <a:r>
              <a:rPr lang="it-IT" sz="1400" dirty="0"/>
              <a:t>SONO ABILI GUERRIERI E COMBATTONO NELL’ESERCITO DEL SOVRANO MONGOLO  GENGIS KHAN, IL QUALE LI CONVINCE AD ABBANDONARE IL NOMADISMO E A STABILIRSI IN PROSSIMITA’ DELL’IMPERO ROMANO D’ORIENTE, ORMAI DEBOLE E PROSSIMO AL CROLLO</a:t>
            </a: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1D33FAAE-C803-431C-AAD3-38D982160F3C}"/>
              </a:ext>
            </a:extLst>
          </p:cNvPr>
          <p:cNvCxnSpPr>
            <a:cxnSpLocks/>
          </p:cNvCxnSpPr>
          <p:nvPr/>
        </p:nvCxnSpPr>
        <p:spPr>
          <a:xfrm>
            <a:off x="6046298" y="3692388"/>
            <a:ext cx="301491" cy="409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5A2C4B0-7F7A-45D3-A3CB-D4C307CFCD78}"/>
              </a:ext>
            </a:extLst>
          </p:cNvPr>
          <p:cNvSpPr txBox="1"/>
          <p:nvPr/>
        </p:nvSpPr>
        <p:spPr>
          <a:xfrm>
            <a:off x="6046298" y="4331880"/>
            <a:ext cx="263883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L’AVANZATA</a:t>
            </a:r>
          </a:p>
          <a:p>
            <a:r>
              <a:rPr lang="it-IT" sz="1400" dirty="0"/>
              <a:t>A PARTIRE DAL 1301 GLI OTTOMANI INIZIANO LA LORO ESPANSIONE AI DANNI DEI POPOLI VICINI. STABILISCONO LA LORO CAPITALE A BURSA, A SOLI 250 KM DA COSTANTINOPOLI. </a:t>
            </a:r>
          </a:p>
          <a:p>
            <a:r>
              <a:rPr lang="it-IT" sz="1400" dirty="0"/>
              <a:t>IN POCHI ANNI CONQUISTANO LA PENISOLA BALCANICA E DIVENGONO UNA MINACCIA PER L’IMPERO D’ORIENTE.</a:t>
            </a: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DC567D8D-8F2A-4FCE-AD16-92EE0AF3B796}"/>
              </a:ext>
            </a:extLst>
          </p:cNvPr>
          <p:cNvCxnSpPr>
            <a:cxnSpLocks/>
          </p:cNvCxnSpPr>
          <p:nvPr/>
        </p:nvCxnSpPr>
        <p:spPr>
          <a:xfrm flipV="1">
            <a:off x="6440557" y="2716337"/>
            <a:ext cx="622852" cy="343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1C7950A-9BE9-4643-87B1-3FBDF0F852E9}"/>
              </a:ext>
            </a:extLst>
          </p:cNvPr>
          <p:cNvSpPr txBox="1"/>
          <p:nvPr/>
        </p:nvSpPr>
        <p:spPr>
          <a:xfrm>
            <a:off x="7523912" y="1269786"/>
            <a:ext cx="461424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MAOMETTO II</a:t>
            </a:r>
          </a:p>
          <a:p>
            <a:r>
              <a:rPr lang="it-IT" sz="1400" dirty="0"/>
              <a:t>E’ CON MAOMETTO II CHE GLI OTTOMANI CONQUISTANO COSTANITNOPOLI. EGLI E’ IL FIGLIO DI UN SULTANO E DI UNA SCHIAVA CRISTIANA. SALE AL TRONO A 19 ANNI E PREPARA LA CONQUISTA DI COSTANTINOPOLI IN MODO MOLTO ACCURATO. FA COSTRUIRE UNA FORTEZZA A POCHI KM DI DISTANZA DALLA CITTA’, PER INDEBOLIRE I TRAFFICI COMMERCIALI DELL’IMPERO BIZANTINO. FA POI COSTRUIRE MACCHINE D’ASSEDIO E CANNONIPER ABBATTERE LA CITTA’. IN POCO PIU’ DI UN MESE GLI OTTOMANI ENTRANO A COSTANTINOPOLI E LA ASSEDIANO PER 3 GIORNI.- I BIZANTINI VENGONO PUNITI PER AVER OPPOSTO RESISTENZA E LA TESTA DELL’IMPERATORE VIENE ESPOSTA COME MONITO. </a:t>
            </a:r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86C225C8-771A-4B8E-AF6C-0C5F527CE895}"/>
              </a:ext>
            </a:extLst>
          </p:cNvPr>
          <p:cNvCxnSpPr>
            <a:cxnSpLocks/>
            <a:endCxn id="26" idx="2"/>
          </p:cNvCxnSpPr>
          <p:nvPr/>
        </p:nvCxnSpPr>
        <p:spPr>
          <a:xfrm flipV="1">
            <a:off x="5029199" y="2074782"/>
            <a:ext cx="0" cy="787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9C03A3BA-EA4F-4E5B-8D6A-045A4D82EB48}"/>
              </a:ext>
            </a:extLst>
          </p:cNvPr>
          <p:cNvSpPr txBox="1"/>
          <p:nvPr/>
        </p:nvSpPr>
        <p:spPr>
          <a:xfrm>
            <a:off x="2809460" y="289678"/>
            <a:ext cx="443947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IL REGNO DI MAOMETTO II</a:t>
            </a:r>
          </a:p>
          <a:p>
            <a:r>
              <a:rPr lang="it-IT" sz="1200" dirty="0"/>
              <a:t>MAOMETTO TRASFORMA IL VOLTO DELLA CITTA’, FACENDO COSTUIRE PALAZZI, OSPEDALI, HAREM, MERCATI. SI TRASFERISCE NEL PALAZZO DI TOPKAPI E VI RESTA FINO ALLA MORTE. CONCEDE LIBERTA’ DI CULTO AI CRISTIANI E FA TRADURRE IN ARABO I LORO TESTI SACRI. POTENZIA L’ESERCITO E SI PREPARA A GRANDI IMPRESE. POCO PRIMA DI MORIRE TENTA LA CONQUISTA DELL’ITALIA, MA SI SPEGNE NEL 1481 DOPO 30 ANNI DI REGNO</a:t>
            </a:r>
          </a:p>
          <a:p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3742477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353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emanuela amici</dc:creator>
  <cp:lastModifiedBy>emanuela amici</cp:lastModifiedBy>
  <cp:revision>6</cp:revision>
  <dcterms:created xsi:type="dcterms:W3CDTF">2019-10-19T06:20:03Z</dcterms:created>
  <dcterms:modified xsi:type="dcterms:W3CDTF">2019-10-19T06:45:14Z</dcterms:modified>
</cp:coreProperties>
</file>